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Lst>
  <p:notesMasterIdLst>
    <p:notesMasterId r:id="rId23"/>
  </p:notesMasterIdLst>
  <p:handoutMasterIdLst>
    <p:handoutMasterId r:id="rId24"/>
  </p:handoutMasterIdLst>
  <p:sldIdLst>
    <p:sldId id="277" r:id="rId5"/>
    <p:sldId id="309" r:id="rId6"/>
    <p:sldId id="319" r:id="rId7"/>
    <p:sldId id="320" r:id="rId8"/>
    <p:sldId id="316" r:id="rId9"/>
    <p:sldId id="322" r:id="rId10"/>
    <p:sldId id="315" r:id="rId11"/>
    <p:sldId id="257" r:id="rId12"/>
    <p:sldId id="261" r:id="rId13"/>
    <p:sldId id="308" r:id="rId14"/>
    <p:sldId id="263" r:id="rId15"/>
    <p:sldId id="265" r:id="rId16"/>
    <p:sldId id="262" r:id="rId17"/>
    <p:sldId id="268" r:id="rId18"/>
    <p:sldId id="267" r:id="rId19"/>
    <p:sldId id="258" r:id="rId20"/>
    <p:sldId id="266" r:id="rId21"/>
    <p:sldId id="29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224" userDrawn="1">
          <p15:clr>
            <a:srgbClr val="A4A3A4"/>
          </p15:clr>
        </p15:guide>
        <p15:guide id="2" pos="3840" userDrawn="1">
          <p15:clr>
            <a:srgbClr val="A4A3A4"/>
          </p15:clr>
        </p15:guide>
        <p15:guide id="3" orient="horz" pos="1536" userDrawn="1">
          <p15:clr>
            <a:srgbClr val="A4A3A4"/>
          </p15:clr>
        </p15:guide>
        <p15:guide id="4" pos="6456"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9CD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E3FDE45-AF77-4B5C-9715-49D594BDF05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801" autoAdjust="0"/>
    <p:restoredTop sz="93812" autoAdjust="0"/>
  </p:normalViewPr>
  <p:slideViewPr>
    <p:cSldViewPr snapToGrid="0">
      <p:cViewPr varScale="1">
        <p:scale>
          <a:sx n="63" d="100"/>
          <a:sy n="63" d="100"/>
        </p:scale>
        <p:origin x="54" y="153"/>
      </p:cViewPr>
      <p:guideLst>
        <p:guide pos="1224"/>
        <p:guide pos="3840"/>
        <p:guide orient="horz" pos="1536"/>
        <p:guide pos="6456"/>
      </p:guideLst>
    </p:cSldViewPr>
  </p:slideViewPr>
  <p:notesTextViewPr>
    <p:cViewPr>
      <p:scale>
        <a:sx n="60" d="100"/>
        <a:sy n="60" d="100"/>
      </p:scale>
      <p:origin x="0" y="0"/>
    </p:cViewPr>
  </p:notesTextViewPr>
  <p:sorterViewPr>
    <p:cViewPr varScale="1">
      <p:scale>
        <a:sx n="1" d="1"/>
        <a:sy n="1" d="1"/>
      </p:scale>
      <p:origin x="0" y="0"/>
    </p:cViewPr>
  </p:sorterViewPr>
  <p:notesViewPr>
    <p:cSldViewPr snapToGrid="0">
      <p:cViewPr varScale="1">
        <p:scale>
          <a:sx n="48" d="100"/>
          <a:sy n="48" d="100"/>
        </p:scale>
        <p:origin x="269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1" qsCatId="simple" csTypeId="urn:microsoft.com/office/officeart/2005/8/colors/accent2_1" csCatId="accent2" phldr="1"/>
      <dgm:spPr/>
      <dgm:t>
        <a:bodyPr/>
        <a:lstStyle/>
        <a:p>
          <a:endParaRPr lang="en-US"/>
        </a:p>
      </dgm:t>
    </dgm:pt>
    <dgm:pt modelId="{A8C03FBB-4A75-4460-AEA6-DEAEB9C61496}">
      <dgm:prSet phldrT="[Text]" phldr="0"/>
      <dgm:spPr/>
      <dgm:t>
        <a:bodyPr/>
        <a:lstStyle/>
        <a:p>
          <a:pPr>
            <a:defRPr b="1"/>
          </a:pPr>
          <a:r>
            <a:rPr lang="en-US" b="0" dirty="0">
              <a:latin typeface="+mj-lt"/>
            </a:rPr>
            <a:t>Q3</a:t>
          </a:r>
        </a:p>
      </dgm:t>
    </dgm:pt>
    <dgm:pt modelId="{4E972F7F-4B1B-47AA-A25B-1FFC561F1C76}" type="parTrans" cxnId="{D3D81948-D963-4D1E-AE16-9705EAF510FC}">
      <dgm:prSet/>
      <dgm:spPr/>
      <dgm:t>
        <a:bodyPr/>
        <a:lstStyle/>
        <a:p>
          <a:endParaRPr lang="en-US"/>
        </a:p>
      </dgm:t>
    </dgm:pt>
    <dgm:pt modelId="{67361508-930A-4A23-8CFC-BB56DA645C3C}" type="sibTrans" cxnId="{D3D81948-D963-4D1E-AE16-9705EAF510FC}">
      <dgm:prSet/>
      <dgm:spPr/>
      <dgm:t>
        <a:bodyPr/>
        <a:lstStyle/>
        <a:p>
          <a:endParaRPr lang="en-US"/>
        </a:p>
      </dgm:t>
    </dgm:pt>
    <dgm:pt modelId="{5E71F362-34DF-4EEC-92A3-0EFE450E05E4}">
      <dgm:prSet phldrT="[Text]" phldr="0" custT="1"/>
      <dgm:spPr/>
      <dgm:t>
        <a:bodyPr lIns="182880" tIns="182880" rIns="182880" bIns="182880"/>
        <a:lstStyle/>
        <a:p>
          <a:pPr algn="ctr"/>
          <a:r>
            <a:rPr lang="en-US" sz="1800" dirty="0">
              <a:latin typeface="+mn-lt"/>
            </a:rPr>
            <a:t>Market research</a:t>
          </a:r>
        </a:p>
      </dgm:t>
    </dgm:pt>
    <dgm:pt modelId="{8E5EE4D1-908E-455C-B8B3-281AD42DEC9A}" type="parTrans" cxnId="{B99CA6C9-28D1-4DDB-B8EC-AED73AD115CA}">
      <dgm:prSet/>
      <dgm:spPr/>
      <dgm:t>
        <a:bodyPr/>
        <a:lstStyle/>
        <a:p>
          <a:endParaRPr lang="en-US"/>
        </a:p>
      </dgm:t>
    </dgm:pt>
    <dgm:pt modelId="{B208B24A-E9FD-40A9-B764-FB7C2B7ED8B9}" type="sibTrans" cxnId="{B99CA6C9-28D1-4DDB-B8EC-AED73AD115CA}">
      <dgm:prSet/>
      <dgm:spPr/>
      <dgm:t>
        <a:bodyPr/>
        <a:lstStyle/>
        <a:p>
          <a:endParaRPr lang="en-US"/>
        </a:p>
      </dgm:t>
    </dgm:pt>
    <dgm:pt modelId="{91969DED-4CB8-4A14-A50B-3F7B848E46B5}">
      <dgm:prSet phldrT="[Text]" phldr="0"/>
      <dgm:spPr/>
      <dgm:t>
        <a:bodyPr/>
        <a:lstStyle/>
        <a:p>
          <a:pPr>
            <a:defRPr b="1"/>
          </a:pPr>
          <a:r>
            <a:rPr lang="en-US" b="0" dirty="0">
              <a:latin typeface="+mj-lt"/>
            </a:rPr>
            <a:t>Q4</a:t>
          </a:r>
        </a:p>
      </dgm:t>
    </dgm:pt>
    <dgm:pt modelId="{441CD73D-85E1-42A6-BCF8-362A3247E2F3}" type="parTrans" cxnId="{537F2ED0-8BD0-4AD5-B60D-89B660EDA1AC}">
      <dgm:prSet/>
      <dgm:spPr/>
      <dgm:t>
        <a:bodyPr/>
        <a:lstStyle/>
        <a:p>
          <a:endParaRPr lang="en-US"/>
        </a:p>
      </dgm:t>
    </dgm:pt>
    <dgm:pt modelId="{81CA8AA2-C0C3-4381-BA8B-413EDD578B83}" type="sibTrans" cxnId="{537F2ED0-8BD0-4AD5-B60D-89B660EDA1AC}">
      <dgm:prSet/>
      <dgm:spPr/>
      <dgm:t>
        <a:bodyPr/>
        <a:lstStyle/>
        <a:p>
          <a:endParaRPr lang="en-US"/>
        </a:p>
      </dgm:t>
    </dgm:pt>
    <dgm:pt modelId="{8A04F340-E8E1-4146-9905-E7ADCAEAABD7}">
      <dgm:prSet phldrT="[Text]" phldr="0" custT="1"/>
      <dgm:spPr/>
      <dgm:t>
        <a:bodyPr lIns="182880" tIns="182880" rIns="182880" bIns="182880"/>
        <a:lstStyle/>
        <a:p>
          <a:pPr algn="ctr"/>
          <a:r>
            <a:rPr lang="en-US" sz="1800" dirty="0">
              <a:latin typeface="+mn-lt"/>
            </a:rPr>
            <a:t>Product development</a:t>
          </a:r>
        </a:p>
      </dgm:t>
    </dgm:pt>
    <dgm:pt modelId="{4EBD5EC2-45ED-4ED6-8376-97D155A911AE}" type="parTrans" cxnId="{E636BFFB-0404-4D4B-B3F0-C64FDFD9DDEF}">
      <dgm:prSet/>
      <dgm:spPr/>
      <dgm:t>
        <a:bodyPr/>
        <a:lstStyle/>
        <a:p>
          <a:endParaRPr lang="en-US"/>
        </a:p>
      </dgm:t>
    </dgm:pt>
    <dgm:pt modelId="{F9CD2A04-6A34-4104-A971-391788B88F55}" type="sibTrans" cxnId="{E636BFFB-0404-4D4B-B3F0-C64FDFD9DDEF}">
      <dgm:prSet/>
      <dgm:spPr/>
      <dgm:t>
        <a:bodyPr/>
        <a:lstStyle/>
        <a:p>
          <a:endParaRPr lang="en-US"/>
        </a:p>
      </dgm:t>
    </dgm:pt>
    <dgm:pt modelId="{3CC73758-10C1-47F8-AFA7-1A986D4DDD60}">
      <dgm:prSet phldrT="[Text]" phldr="0"/>
      <dgm:spPr/>
      <dgm:t>
        <a:bodyPr/>
        <a:lstStyle/>
        <a:p>
          <a:pPr>
            <a:defRPr b="1"/>
          </a:pPr>
          <a:r>
            <a:rPr lang="en-US" b="0" dirty="0">
              <a:latin typeface="+mj-lt"/>
            </a:rPr>
            <a:t>Q1</a:t>
          </a:r>
        </a:p>
      </dgm:t>
    </dgm:pt>
    <dgm:pt modelId="{FF6AE4B6-4A2F-49EE-9316-9AF55E77838B}" type="parTrans" cxnId="{4A69F85D-5C15-48FD-893A-B3050E1BADEB}">
      <dgm:prSet/>
      <dgm:spPr/>
      <dgm:t>
        <a:bodyPr/>
        <a:lstStyle/>
        <a:p>
          <a:endParaRPr lang="en-US"/>
        </a:p>
      </dgm:t>
    </dgm:pt>
    <dgm:pt modelId="{D8170BBA-6035-4773-8431-FEDD687647FF}" type="sibTrans" cxnId="{4A69F85D-5C15-48FD-893A-B3050E1BADEB}">
      <dgm:prSet/>
      <dgm:spPr/>
      <dgm:t>
        <a:bodyPr/>
        <a:lstStyle/>
        <a:p>
          <a:endParaRPr lang="en-US"/>
        </a:p>
      </dgm:t>
    </dgm:pt>
    <dgm:pt modelId="{FD9CA14A-483C-4869-B0C1-7C5FB7EEDBCC}">
      <dgm:prSet phldrT="[Text]" phldr="0" custT="1"/>
      <dgm:spPr/>
      <dgm:t>
        <a:bodyPr lIns="182880" tIns="182880" rIns="182880" bIns="182880"/>
        <a:lstStyle/>
        <a:p>
          <a:pPr algn="ctr"/>
          <a:r>
            <a:rPr lang="en-US" sz="1800" dirty="0">
              <a:latin typeface="+mn-lt"/>
            </a:rPr>
            <a:t>User </a:t>
          </a:r>
          <a:br>
            <a:rPr lang="en-US" sz="1800" dirty="0">
              <a:latin typeface="+mn-lt"/>
            </a:rPr>
          </a:br>
          <a:r>
            <a:rPr lang="en-US" sz="1800" dirty="0">
              <a:latin typeface="+mn-lt"/>
            </a:rPr>
            <a:t>testing</a:t>
          </a:r>
        </a:p>
      </dgm:t>
    </dgm:pt>
    <dgm:pt modelId="{8182A92F-45BA-4CD1-8E43-0B0810A50FEB}" type="parTrans" cxnId="{5EDA943F-300F-408A-A52E-3D5140FD5C22}">
      <dgm:prSet/>
      <dgm:spPr/>
      <dgm:t>
        <a:bodyPr/>
        <a:lstStyle/>
        <a:p>
          <a:endParaRPr lang="en-US"/>
        </a:p>
      </dgm:t>
    </dgm:pt>
    <dgm:pt modelId="{914BB93C-EA8A-4B5B-8F06-30DA7C7F4B7B}" type="sibTrans" cxnId="{5EDA943F-300F-408A-A52E-3D5140FD5C22}">
      <dgm:prSet/>
      <dgm:spPr/>
      <dgm:t>
        <a:bodyPr/>
        <a:lstStyle/>
        <a:p>
          <a:endParaRPr lang="en-US"/>
        </a:p>
      </dgm:t>
    </dgm:pt>
    <dgm:pt modelId="{D2FE027B-4161-41E1-B4D4-02AECB2E3FA0}">
      <dgm:prSet phldrT="[Text]" phldr="0"/>
      <dgm:spPr/>
      <dgm:t>
        <a:bodyPr/>
        <a:lstStyle/>
        <a:p>
          <a:pPr>
            <a:defRPr b="1"/>
          </a:pPr>
          <a:r>
            <a:rPr lang="en-US" b="0" dirty="0">
              <a:latin typeface="+mj-lt"/>
            </a:rPr>
            <a:t>Q2</a:t>
          </a:r>
        </a:p>
      </dgm:t>
    </dgm:pt>
    <dgm:pt modelId="{88680CFE-3CE0-4842-B3D3-716D3B671238}" type="parTrans" cxnId="{4F4F82A2-02F1-492B-96C1-46C070BEFCE3}">
      <dgm:prSet/>
      <dgm:spPr/>
      <dgm:t>
        <a:bodyPr/>
        <a:lstStyle/>
        <a:p>
          <a:endParaRPr lang="en-US"/>
        </a:p>
      </dgm:t>
    </dgm:pt>
    <dgm:pt modelId="{4D59E06B-629C-40B5-96D3-423B7A56C945}" type="sibTrans" cxnId="{4F4F82A2-02F1-492B-96C1-46C070BEFCE3}">
      <dgm:prSet/>
      <dgm:spPr/>
      <dgm:t>
        <a:bodyPr/>
        <a:lstStyle/>
        <a:p>
          <a:endParaRPr lang="en-US"/>
        </a:p>
      </dgm:t>
    </dgm:pt>
    <dgm:pt modelId="{2BE415B7-7185-4956-8487-237B40BC0EE5}">
      <dgm:prSet phldrT="[Text]" phldr="0" custT="1"/>
      <dgm:spPr/>
      <dgm:t>
        <a:bodyPr lIns="182880" tIns="182880" rIns="182880" bIns="182880"/>
        <a:lstStyle/>
        <a:p>
          <a:pPr algn="ctr"/>
          <a:r>
            <a:rPr lang="en-US" sz="1800" dirty="0">
              <a:latin typeface="+mn-lt"/>
            </a:rPr>
            <a:t>Product </a:t>
          </a:r>
          <a:br>
            <a:rPr lang="en-US" sz="1800" dirty="0">
              <a:latin typeface="+mn-lt"/>
            </a:rPr>
          </a:br>
          <a:r>
            <a:rPr lang="en-US" sz="1800" dirty="0">
              <a:latin typeface="+mn-lt"/>
            </a:rPr>
            <a:t>launch</a:t>
          </a:r>
        </a:p>
      </dgm:t>
    </dgm:pt>
    <dgm:pt modelId="{A38E847E-0D1D-4F40-9A71-4D5999ADE08B}" type="parTrans" cxnId="{CB32A309-9CA9-4554-941D-519A91A9E733}">
      <dgm:prSet/>
      <dgm:spPr/>
      <dgm:t>
        <a:bodyPr/>
        <a:lstStyle/>
        <a:p>
          <a:endParaRPr lang="en-US"/>
        </a:p>
      </dgm:t>
    </dgm:pt>
    <dgm:pt modelId="{F0D1C61C-E3F2-49BA-A2D8-C04A81308E5D}" type="sibTrans" cxnId="{CB32A309-9CA9-4554-941D-519A91A9E733}">
      <dgm:prSet/>
      <dgm:spPr/>
      <dgm:t>
        <a:bodyPr/>
        <a:lstStyle/>
        <a:p>
          <a:endParaRPr lang="en-US"/>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lt1">
            <a:alpha val="90000"/>
            <a:tint val="40000"/>
            <a:hueOff val="0"/>
            <a:satOff val="0"/>
            <a:lumOff val="0"/>
            <a:alphaOff val="0"/>
          </a:schemeClr>
        </a:solidFill>
        <a:ln w="12700" cap="flat" cmpd="sng" algn="ctr">
          <a:solidFill>
            <a:schemeClr val="accent2">
              <a:alpha val="9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custScaleX="93217"/>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6350" cap="flat" cmpd="sng" algn="ctr">
          <a:solidFill>
            <a:schemeClr val="accent2">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custScaleX="93217"/>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6350" cap="flat" cmpd="sng" algn="ctr">
          <a:solidFill>
            <a:schemeClr val="accent2">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custScaleX="93217"/>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6350" cap="flat" cmpd="sng" algn="ctr">
          <a:solidFill>
            <a:schemeClr val="accent2">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custScaleX="93217"/>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6350" cap="flat" cmpd="sng" algn="ctr">
          <a:solidFill>
            <a:schemeClr val="accent2">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CB32A309-9CA9-4554-941D-519A91A9E733}" srcId="{D2FE027B-4161-41E1-B4D4-02AECB2E3FA0}" destId="{2BE415B7-7185-4956-8487-237B40BC0EE5}" srcOrd="0" destOrd="0" parTransId="{A38E847E-0D1D-4F40-9A71-4D5999ADE08B}" sibTransId="{F0D1C61C-E3F2-49BA-A2D8-C04A81308E5D}"/>
    <dgm:cxn modelId="{64516513-C9B3-4B52-A434-6178ACAB3599}" type="presOf" srcId="{91969DED-4CB8-4A14-A50B-3F7B848E46B5}" destId="{60D0713D-AF69-4AF8-B071-F65622790886}"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4A69F85D-5C15-48FD-893A-B3050E1BADEB}" srcId="{A66480AC-C0DE-4E5E-9ECD-9AE37E3FCB79}" destId="{3CC73758-10C1-47F8-AFA7-1A986D4DDD60}" srcOrd="2" destOrd="0" parTransId="{FF6AE4B6-4A2F-49EE-9316-9AF55E77838B}" sibTransId="{D8170BBA-6035-4773-8431-FEDD687647FF}"/>
    <dgm:cxn modelId="{D3D81948-D963-4D1E-AE16-9705EAF510FC}" srcId="{A66480AC-C0DE-4E5E-9ECD-9AE37E3FCB79}" destId="{A8C03FBB-4A75-4460-AEA6-DEAEB9C61496}" srcOrd="0" destOrd="0" parTransId="{4E972F7F-4B1B-47AA-A25B-1FFC561F1C76}" sibTransId="{67361508-930A-4A23-8CFC-BB56DA645C3C}"/>
    <dgm:cxn modelId="{41643976-DEF5-44B7-B9E7-888F3AEFC45F}" type="presOf" srcId="{3CC73758-10C1-47F8-AFA7-1A986D4DDD60}" destId="{E712D073-0B15-4887-9DCE-A27BCACBC178}"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4F4F82A2-02F1-492B-96C1-46C070BEFCE3}" srcId="{A66480AC-C0DE-4E5E-9ECD-9AE37E3FCB79}" destId="{D2FE027B-4161-41E1-B4D4-02AECB2E3FA0}" srcOrd="3" destOrd="0" parTransId="{88680CFE-3CE0-4842-B3D3-716D3B671238}" sibTransId="{4D59E06B-629C-40B5-96D3-423B7A56C945}"/>
    <dgm:cxn modelId="{4CE397A6-DB48-4AAE-BCFB-3D992789379D}" type="presOf" srcId="{5E71F362-34DF-4EEC-92A3-0EFE450E05E4}" destId="{BA29120C-7C6B-4F62-9079-4AD528BC0744}"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252B4FF4-6466-43C7-8436-08B55881B5BC}" type="presOf" srcId="{FD9CA14A-483C-4869-B0C1-7C5FB7EEDBCC}" destId="{E0D48281-565D-47A3-9B6C-576231178549}"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5290B18C-985B-476F-80AB-B000D2E28F60}" type="presParOf" srcId="{BDA8F949-88B8-486D-9E41-ABA1463A8926}" destId="{C68762A5-E9DF-484F-B385-6C7E07325E98}" srcOrd="6"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2921793"/>
          <a:ext cx="5707063" cy="0"/>
        </a:xfrm>
        <a:prstGeom prst="line">
          <a:avLst/>
        </a:prstGeom>
        <a:solidFill>
          <a:schemeClr val="lt1">
            <a:alpha val="90000"/>
            <a:tint val="40000"/>
            <a:hueOff val="0"/>
            <a:satOff val="0"/>
            <a:lumOff val="0"/>
            <a:alphaOff val="0"/>
          </a:schemeClr>
        </a:solidFill>
        <a:ln w="12700" cap="flat" cmpd="sng" algn="ctr">
          <a:solidFill>
            <a:schemeClr val="accent2">
              <a:alpha val="9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FE5C7F33-9326-49FB-89A3-8A20163AD994}">
      <dsp:nvSpPr>
        <dsp:cNvPr id="0" name=""/>
        <dsp:cNvSpPr/>
      </dsp:nvSpPr>
      <dsp:spPr>
        <a:xfrm>
          <a:off x="126597" y="3138006"/>
          <a:ext cx="1831833" cy="660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b="0" kern="1200" dirty="0">
              <a:latin typeface="+mj-lt"/>
            </a:rPr>
            <a:t>Q3</a:t>
          </a:r>
        </a:p>
      </dsp:txBody>
      <dsp:txXfrm>
        <a:off x="126597" y="3138006"/>
        <a:ext cx="1831833" cy="660325"/>
      </dsp:txXfrm>
    </dsp:sp>
    <dsp:sp modelId="{BA29120C-7C6B-4F62-9079-4AD528BC0744}">
      <dsp:nvSpPr>
        <dsp:cNvPr id="0" name=""/>
        <dsp:cNvSpPr/>
      </dsp:nvSpPr>
      <dsp:spPr>
        <a:xfrm>
          <a:off x="72298" y="815180"/>
          <a:ext cx="1940432" cy="996331"/>
        </a:xfrm>
        <a:prstGeom prst="roundRect">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Market research</a:t>
          </a:r>
        </a:p>
      </dsp:txBody>
      <dsp:txXfrm>
        <a:off x="120935" y="863817"/>
        <a:ext cx="1843158" cy="899057"/>
      </dsp:txXfrm>
    </dsp:sp>
    <dsp:sp modelId="{A95DB80B-444A-4D69-B205-3A801BB8524A}">
      <dsp:nvSpPr>
        <dsp:cNvPr id="0" name=""/>
        <dsp:cNvSpPr/>
      </dsp:nvSpPr>
      <dsp:spPr>
        <a:xfrm>
          <a:off x="1042514" y="1811511"/>
          <a:ext cx="0" cy="1110281"/>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333942" y="2045255"/>
          <a:ext cx="1831833" cy="660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b="0" kern="1200" dirty="0">
              <a:latin typeface="+mj-lt"/>
            </a:rPr>
            <a:t>Q4</a:t>
          </a:r>
        </a:p>
      </dsp:txBody>
      <dsp:txXfrm>
        <a:off x="1333942" y="2045255"/>
        <a:ext cx="1831833" cy="660325"/>
      </dsp:txXfrm>
    </dsp:sp>
    <dsp:sp modelId="{FA19A0AA-8B0B-4AA8-A80D-08CFFDD3F112}">
      <dsp:nvSpPr>
        <dsp:cNvPr id="0" name=""/>
        <dsp:cNvSpPr/>
      </dsp:nvSpPr>
      <dsp:spPr>
        <a:xfrm>
          <a:off x="998687" y="2877966"/>
          <a:ext cx="87653" cy="87653"/>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DAA0C9-3E42-4088-8622-30E9F6EA139A}">
      <dsp:nvSpPr>
        <dsp:cNvPr id="0" name=""/>
        <dsp:cNvSpPr/>
      </dsp:nvSpPr>
      <dsp:spPr>
        <a:xfrm>
          <a:off x="1279643" y="4032075"/>
          <a:ext cx="1940432" cy="996331"/>
        </a:xfrm>
        <a:prstGeom prst="roundRect">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Product development</a:t>
          </a:r>
        </a:p>
      </dsp:txBody>
      <dsp:txXfrm>
        <a:off x="1328280" y="4080712"/>
        <a:ext cx="1843158" cy="899057"/>
      </dsp:txXfrm>
    </dsp:sp>
    <dsp:sp modelId="{DBD74D6B-057A-432C-9067-BF618C19EB2A}">
      <dsp:nvSpPr>
        <dsp:cNvPr id="0" name=""/>
        <dsp:cNvSpPr/>
      </dsp:nvSpPr>
      <dsp:spPr>
        <a:xfrm>
          <a:off x="2249859" y="2921793"/>
          <a:ext cx="0" cy="1110281"/>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2541287" y="3138006"/>
          <a:ext cx="1831833" cy="660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b="0" kern="1200" dirty="0">
              <a:latin typeface="+mj-lt"/>
            </a:rPr>
            <a:t>Q1</a:t>
          </a:r>
        </a:p>
      </dsp:txBody>
      <dsp:txXfrm>
        <a:off x="2541287" y="3138006"/>
        <a:ext cx="1831833" cy="660325"/>
      </dsp:txXfrm>
    </dsp:sp>
    <dsp:sp modelId="{0F979253-FD39-4920-BFCA-78C564B167EA}">
      <dsp:nvSpPr>
        <dsp:cNvPr id="0" name=""/>
        <dsp:cNvSpPr/>
      </dsp:nvSpPr>
      <dsp:spPr>
        <a:xfrm>
          <a:off x="2206032" y="2877966"/>
          <a:ext cx="87653" cy="87653"/>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D48281-565D-47A3-9B6C-576231178549}">
      <dsp:nvSpPr>
        <dsp:cNvPr id="0" name=""/>
        <dsp:cNvSpPr/>
      </dsp:nvSpPr>
      <dsp:spPr>
        <a:xfrm>
          <a:off x="2486987" y="815180"/>
          <a:ext cx="1940432" cy="996331"/>
        </a:xfrm>
        <a:prstGeom prst="roundRect">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User </a:t>
          </a:r>
          <a:br>
            <a:rPr lang="en-US" sz="1800" kern="1200" dirty="0">
              <a:latin typeface="+mn-lt"/>
            </a:rPr>
          </a:br>
          <a:r>
            <a:rPr lang="en-US" sz="1800" kern="1200" dirty="0">
              <a:latin typeface="+mn-lt"/>
            </a:rPr>
            <a:t>testing</a:t>
          </a:r>
        </a:p>
      </dsp:txBody>
      <dsp:txXfrm>
        <a:off x="2535624" y="863817"/>
        <a:ext cx="1843158" cy="899057"/>
      </dsp:txXfrm>
    </dsp:sp>
    <dsp:sp modelId="{DCAE8A46-752C-4E82-84CE-E790E1F2918E}">
      <dsp:nvSpPr>
        <dsp:cNvPr id="0" name=""/>
        <dsp:cNvSpPr/>
      </dsp:nvSpPr>
      <dsp:spPr>
        <a:xfrm>
          <a:off x="3457203" y="1811511"/>
          <a:ext cx="0" cy="1110281"/>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3748631" y="2045255"/>
          <a:ext cx="1831833" cy="660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b="0" kern="1200" dirty="0">
              <a:latin typeface="+mj-lt"/>
            </a:rPr>
            <a:t>Q2</a:t>
          </a:r>
        </a:p>
      </dsp:txBody>
      <dsp:txXfrm>
        <a:off x="3748631" y="2045255"/>
        <a:ext cx="1831833" cy="660325"/>
      </dsp:txXfrm>
    </dsp:sp>
    <dsp:sp modelId="{B6459BF8-D2C3-4018-9C28-98667DC203F4}">
      <dsp:nvSpPr>
        <dsp:cNvPr id="0" name=""/>
        <dsp:cNvSpPr/>
      </dsp:nvSpPr>
      <dsp:spPr>
        <a:xfrm>
          <a:off x="3413376" y="2877966"/>
          <a:ext cx="87653" cy="87653"/>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3A59BD-6D45-4573-B098-8CB5207F194D}">
      <dsp:nvSpPr>
        <dsp:cNvPr id="0" name=""/>
        <dsp:cNvSpPr/>
      </dsp:nvSpPr>
      <dsp:spPr>
        <a:xfrm>
          <a:off x="3694332" y="4032075"/>
          <a:ext cx="1940432" cy="996331"/>
        </a:xfrm>
        <a:prstGeom prst="roundRect">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Product </a:t>
          </a:r>
          <a:br>
            <a:rPr lang="en-US" sz="1800" kern="1200" dirty="0">
              <a:latin typeface="+mn-lt"/>
            </a:rPr>
          </a:br>
          <a:r>
            <a:rPr lang="en-US" sz="1800" kern="1200" dirty="0">
              <a:latin typeface="+mn-lt"/>
            </a:rPr>
            <a:t>launch</a:t>
          </a:r>
        </a:p>
      </dsp:txBody>
      <dsp:txXfrm>
        <a:off x="3742969" y="4080712"/>
        <a:ext cx="1843158" cy="899057"/>
      </dsp:txXfrm>
    </dsp:sp>
    <dsp:sp modelId="{086FB9B1-82B2-4197-8B33-6E7FF94F8D2E}">
      <dsp:nvSpPr>
        <dsp:cNvPr id="0" name=""/>
        <dsp:cNvSpPr/>
      </dsp:nvSpPr>
      <dsp:spPr>
        <a:xfrm>
          <a:off x="4664548" y="2921793"/>
          <a:ext cx="0" cy="1110281"/>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4620721" y="2877966"/>
          <a:ext cx="87653" cy="87653"/>
        </a:xfrm>
        <a:prstGeom prst="ellipse">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0E06DA1-7254-4F83-B1E4-BF5F76CF72C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F78C967-1BD9-490C-B0D9-862040818F8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A1B13C-E24E-4D8B-B1C2-CE80D9872803}" type="datetimeFigureOut">
              <a:rPr lang="en-US" smtClean="0"/>
              <a:t>8/2/2024</a:t>
            </a:fld>
            <a:endParaRPr lang="en-US" dirty="0"/>
          </a:p>
        </p:txBody>
      </p:sp>
      <p:sp>
        <p:nvSpPr>
          <p:cNvPr id="4" name="Footer Placeholder 3">
            <a:extLst>
              <a:ext uri="{FF2B5EF4-FFF2-40B4-BE49-F238E27FC236}">
                <a16:creationId xmlns:a16="http://schemas.microsoft.com/office/drawing/2014/main" id="{6CEFE8E8-087F-468F-A82E-B9C86AEB6FD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FB55752-D1FE-4251-80C6-AF69BCEDDC5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B441243-E346-4AF8-A8BE-A00B651C5070}" type="slidenum">
              <a:rPr lang="en-US" smtClean="0"/>
              <a:t>‹#›</a:t>
            </a:fld>
            <a:endParaRPr lang="en-US" dirty="0"/>
          </a:p>
        </p:txBody>
      </p:sp>
    </p:spTree>
    <p:extLst>
      <p:ext uri="{BB962C8B-B14F-4D97-AF65-F5344CB8AC3E}">
        <p14:creationId xmlns:p14="http://schemas.microsoft.com/office/powerpoint/2010/main" val="275992781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eg>
</file>

<file path=ppt/media/image15.jpg>
</file>

<file path=ppt/media/image16.jpg>
</file>

<file path=ppt/media/image17.png>
</file>

<file path=ppt/media/image18.jp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C32031-6297-4D45-B38B-29B38A09B924}" type="datetimeFigureOut">
              <a:rPr lang="en-US" smtClean="0"/>
              <a:t>8/1/2024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59A8F8-ADC6-401C-83FE-1703170D9E28}" type="slidenum">
              <a:rPr lang="en-US" smtClean="0"/>
              <a:t>‹#›</a:t>
            </a:fld>
            <a:endParaRPr lang="en-US" dirty="0"/>
          </a:p>
        </p:txBody>
      </p:sp>
    </p:spTree>
    <p:extLst>
      <p:ext uri="{BB962C8B-B14F-4D97-AF65-F5344CB8AC3E}">
        <p14:creationId xmlns:p14="http://schemas.microsoft.com/office/powerpoint/2010/main" val="3258179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59A8F8-ADC6-401C-83FE-1703170D9E28}" type="slidenum">
              <a:rPr lang="en-US" smtClean="0"/>
              <a:t>1</a:t>
            </a:fld>
            <a:endParaRPr lang="en-US" dirty="0"/>
          </a:p>
        </p:txBody>
      </p:sp>
    </p:spTree>
    <p:extLst>
      <p:ext uri="{BB962C8B-B14F-4D97-AF65-F5344CB8AC3E}">
        <p14:creationId xmlns:p14="http://schemas.microsoft.com/office/powerpoint/2010/main" val="2074135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lab is studying </a:t>
            </a:r>
            <a:r>
              <a:rPr lang="en-US" i="1" dirty="0"/>
              <a:t>B. glandula </a:t>
            </a:r>
            <a:r>
              <a:rPr lang="en-US" dirty="0"/>
              <a:t>because of how their unique life stages, biological factors, and relationship with their environment impact their population genomics</a:t>
            </a:r>
          </a:p>
          <a:p>
            <a:endParaRPr lang="en-US" dirty="0"/>
          </a:p>
          <a:p>
            <a:r>
              <a:rPr lang="en-US" dirty="0"/>
              <a:t>Simulations are a very powerful tool for studying population genomics, and help ensure our assumptions about </a:t>
            </a:r>
            <a:r>
              <a:rPr lang="en-US" i="1" dirty="0"/>
              <a:t>B. glandula</a:t>
            </a:r>
            <a:r>
              <a:rPr lang="en-US" dirty="0"/>
              <a:t> aren’t unfounded</a:t>
            </a:r>
          </a:p>
          <a:p>
            <a:endParaRPr lang="en-US" dirty="0"/>
          </a:p>
          <a:p>
            <a:r>
              <a:rPr lang="en-US" dirty="0"/>
              <a:t>The Pacific Coast vs Coos Bay</a:t>
            </a:r>
          </a:p>
          <a:p>
            <a:endParaRPr lang="en-US" dirty="0"/>
          </a:p>
        </p:txBody>
      </p:sp>
      <p:sp>
        <p:nvSpPr>
          <p:cNvPr id="4" name="Slide Number Placeholder 3"/>
          <p:cNvSpPr>
            <a:spLocks noGrp="1"/>
          </p:cNvSpPr>
          <p:nvPr>
            <p:ph type="sldNum" sz="quarter" idx="5"/>
          </p:nvPr>
        </p:nvSpPr>
        <p:spPr/>
        <p:txBody>
          <a:bodyPr/>
          <a:lstStyle/>
          <a:p>
            <a:fld id="{0F59A8F8-ADC6-401C-83FE-1703170D9E28}" type="slidenum">
              <a:rPr lang="en-US" smtClean="0"/>
              <a:t>2</a:t>
            </a:fld>
            <a:endParaRPr lang="en-US" dirty="0"/>
          </a:p>
        </p:txBody>
      </p:sp>
    </p:spTree>
    <p:extLst>
      <p:ext uri="{BB962C8B-B14F-4D97-AF65-F5344CB8AC3E}">
        <p14:creationId xmlns:p14="http://schemas.microsoft.com/office/powerpoint/2010/main" val="2541514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59A8F8-ADC6-401C-83FE-1703170D9E28}" type="slidenum">
              <a:rPr lang="en-US" smtClean="0"/>
              <a:t>3</a:t>
            </a:fld>
            <a:endParaRPr lang="en-US" dirty="0"/>
          </a:p>
        </p:txBody>
      </p:sp>
    </p:spTree>
    <p:extLst>
      <p:ext uri="{BB962C8B-B14F-4D97-AF65-F5344CB8AC3E}">
        <p14:creationId xmlns:p14="http://schemas.microsoft.com/office/powerpoint/2010/main" val="1489251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59A8F8-ADC6-401C-83FE-1703170D9E28}" type="slidenum">
              <a:rPr lang="en-US" smtClean="0"/>
              <a:t>12</a:t>
            </a:fld>
            <a:endParaRPr lang="en-US" dirty="0"/>
          </a:p>
        </p:txBody>
      </p:sp>
    </p:spTree>
    <p:extLst>
      <p:ext uri="{BB962C8B-B14F-4D97-AF65-F5344CB8AC3E}">
        <p14:creationId xmlns:p14="http://schemas.microsoft.com/office/powerpoint/2010/main" val="1754126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59A8F8-ADC6-401C-83FE-1703170D9E28}" type="slidenum">
              <a:rPr lang="en-US" smtClean="0"/>
              <a:t>15</a:t>
            </a:fld>
            <a:endParaRPr lang="en-US" dirty="0"/>
          </a:p>
        </p:txBody>
      </p:sp>
    </p:spTree>
    <p:extLst>
      <p:ext uri="{BB962C8B-B14F-4D97-AF65-F5344CB8AC3E}">
        <p14:creationId xmlns:p14="http://schemas.microsoft.com/office/powerpoint/2010/main" val="3615043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59A8F8-ADC6-401C-83FE-1703170D9E28}" type="slidenum">
              <a:rPr lang="en-US" smtClean="0"/>
              <a:t>16</a:t>
            </a:fld>
            <a:endParaRPr lang="en-US" dirty="0"/>
          </a:p>
        </p:txBody>
      </p:sp>
    </p:spTree>
    <p:extLst>
      <p:ext uri="{BB962C8B-B14F-4D97-AF65-F5344CB8AC3E}">
        <p14:creationId xmlns:p14="http://schemas.microsoft.com/office/powerpoint/2010/main" val="18709238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59A8F8-ADC6-401C-83FE-1703170D9E28}" type="slidenum">
              <a:rPr lang="en-US" smtClean="0"/>
              <a:t>18</a:t>
            </a:fld>
            <a:endParaRPr lang="en-US" dirty="0"/>
          </a:p>
        </p:txBody>
      </p:sp>
    </p:spTree>
    <p:extLst>
      <p:ext uri="{BB962C8B-B14F-4D97-AF65-F5344CB8AC3E}">
        <p14:creationId xmlns:p14="http://schemas.microsoft.com/office/powerpoint/2010/main" val="3514714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381000" y="4754880"/>
            <a:ext cx="11430000" cy="1371600"/>
          </a:xfrm>
        </p:spPr>
        <p:txBody>
          <a:bodyPr anchor="b" anchorCtr="0">
            <a:normAutofit/>
          </a:bodyPr>
          <a:lstStyle>
            <a:lvl1pPr algn="ctr">
              <a:defRPr sz="4400" baseline="0"/>
            </a:lvl1pPr>
          </a:lstStyle>
          <a:p>
            <a:r>
              <a:rPr lang="en-US" noProof="0"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3081528" y="6126480"/>
            <a:ext cx="6035040" cy="457200"/>
          </a:xfrm>
        </p:spPr>
        <p:txBody>
          <a:bodyPr>
            <a:normAutofit/>
          </a:bodyPr>
          <a:lstStyle>
            <a:lvl1pPr marL="0" indent="0" algn="ctr">
              <a:buNone/>
              <a:defRPr sz="20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Click to edit Master subtitle style</a:t>
            </a:r>
          </a:p>
        </p:txBody>
      </p:sp>
      <p:sp>
        <p:nvSpPr>
          <p:cNvPr id="5" name="Picture Placeholder 4">
            <a:extLst>
              <a:ext uri="{FF2B5EF4-FFF2-40B4-BE49-F238E27FC236}">
                <a16:creationId xmlns:a16="http://schemas.microsoft.com/office/drawing/2014/main" id="{A5C2095F-7B39-4759-AE92-AE50B6BA5326}"/>
              </a:ext>
            </a:extLst>
          </p:cNvPr>
          <p:cNvSpPr>
            <a:spLocks noGrp="1"/>
          </p:cNvSpPr>
          <p:nvPr>
            <p:ph type="pic" sz="quarter" idx="10"/>
          </p:nvPr>
        </p:nvSpPr>
        <p:spPr>
          <a:xfrm>
            <a:off x="0" y="0"/>
            <a:ext cx="12188952" cy="4498848"/>
          </a:xfrm>
          <a:solidFill>
            <a:schemeClr val="accent5"/>
          </a:solidFill>
        </p:spPr>
        <p:txBody>
          <a:bodyPr>
            <a:normAutofit/>
          </a:bodyPr>
          <a:lstStyle>
            <a:lvl1pPr marL="0" indent="0">
              <a:buNone/>
              <a:defRPr sz="2000"/>
            </a:lvl1pPr>
          </a:lstStyle>
          <a:p>
            <a:endParaRPr lang="en-US" noProof="0" dirty="0"/>
          </a:p>
        </p:txBody>
      </p:sp>
      <p:grpSp>
        <p:nvGrpSpPr>
          <p:cNvPr id="9" name="Bottom Right">
            <a:extLst>
              <a:ext uri="{FF2B5EF4-FFF2-40B4-BE49-F238E27FC236}">
                <a16:creationId xmlns:a16="http://schemas.microsoft.com/office/drawing/2014/main" id="{0ADFF9C3-7C25-4ED5-81ED-9431FC8E32D4}"/>
              </a:ext>
              <a:ext uri="{C183D7F6-B498-43B3-948B-1728B52AA6E4}">
                <adec:decorative xmlns:adec="http://schemas.microsoft.com/office/drawing/2017/decorative" val="1"/>
              </a:ext>
            </a:extLst>
          </p:cNvPr>
          <p:cNvGrpSpPr/>
          <p:nvPr userDrawn="1"/>
        </p:nvGrpSpPr>
        <p:grpSpPr>
          <a:xfrm flipH="1">
            <a:off x="-1" y="4222592"/>
            <a:ext cx="4572000" cy="2635408"/>
            <a:chOff x="7980400" y="3276601"/>
            <a:chExt cx="4211600" cy="3581399"/>
          </a:xfrm>
        </p:grpSpPr>
        <p:grpSp>
          <p:nvGrpSpPr>
            <p:cNvPr id="10" name="Graphic 157">
              <a:extLst>
                <a:ext uri="{FF2B5EF4-FFF2-40B4-BE49-F238E27FC236}">
                  <a16:creationId xmlns:a16="http://schemas.microsoft.com/office/drawing/2014/main" id="{3855FED8-087A-4ECA-B19E-7F86739CBA0B}"/>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2" name="Freeform: Shape 24">
                <a:extLst>
                  <a:ext uri="{FF2B5EF4-FFF2-40B4-BE49-F238E27FC236}">
                    <a16:creationId xmlns:a16="http://schemas.microsoft.com/office/drawing/2014/main" id="{A926BA7E-AF91-486C-A25D-9D87EB199516}"/>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3" name="Freeform: Shape 25">
                <a:extLst>
                  <a:ext uri="{FF2B5EF4-FFF2-40B4-BE49-F238E27FC236}">
                    <a16:creationId xmlns:a16="http://schemas.microsoft.com/office/drawing/2014/main" id="{86FE3C9D-35BA-4B6F-BA75-1B08C63477BB}"/>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4" name="Freeform: Shape 26">
                <a:extLst>
                  <a:ext uri="{FF2B5EF4-FFF2-40B4-BE49-F238E27FC236}">
                    <a16:creationId xmlns:a16="http://schemas.microsoft.com/office/drawing/2014/main" id="{23288AEC-C6CA-4B67-910D-25E4BD973434}"/>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5" name="Freeform: Shape 30">
                <a:extLst>
                  <a:ext uri="{FF2B5EF4-FFF2-40B4-BE49-F238E27FC236}">
                    <a16:creationId xmlns:a16="http://schemas.microsoft.com/office/drawing/2014/main" id="{6F549CCC-D405-4BA1-A232-C56449416BE9}"/>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6" name="Freeform: Shape 31">
                <a:extLst>
                  <a:ext uri="{FF2B5EF4-FFF2-40B4-BE49-F238E27FC236}">
                    <a16:creationId xmlns:a16="http://schemas.microsoft.com/office/drawing/2014/main" id="{0173928B-6BE7-48C8-BC2D-FA9D803DE7F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7" name="Freeform: Shape 32">
                <a:extLst>
                  <a:ext uri="{FF2B5EF4-FFF2-40B4-BE49-F238E27FC236}">
                    <a16:creationId xmlns:a16="http://schemas.microsoft.com/office/drawing/2014/main" id="{15D84E21-7BFE-4F1A-AFFC-A624A12B4339}"/>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8" name="Freeform: Shape 36">
                <a:extLst>
                  <a:ext uri="{FF2B5EF4-FFF2-40B4-BE49-F238E27FC236}">
                    <a16:creationId xmlns:a16="http://schemas.microsoft.com/office/drawing/2014/main" id="{2DEA3AAE-0C03-42C2-A70B-763D840692BB}"/>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grpSp>
        <p:sp>
          <p:nvSpPr>
            <p:cNvPr id="11" name="Freeform: Shape 23">
              <a:extLst>
                <a:ext uri="{FF2B5EF4-FFF2-40B4-BE49-F238E27FC236}">
                  <a16:creationId xmlns:a16="http://schemas.microsoft.com/office/drawing/2014/main" id="{B7386810-4CAD-4571-8758-D163D51A48FB}"/>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endParaRPr lang="en-US" noProof="0" dirty="0"/>
            </a:p>
          </p:txBody>
        </p:sp>
      </p:gr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548640" y="914400"/>
            <a:ext cx="10972800" cy="914400"/>
          </a:xfrm>
        </p:spPr>
        <p:txBody>
          <a:bodyPr anchor="t" anchorCtr="0"/>
          <a:lstStyle>
            <a:lvl1pPr>
              <a:defRPr sz="2400"/>
            </a:lvl1pPr>
          </a:lstStyle>
          <a:p>
            <a:r>
              <a:rPr lang="en-US" dirty="0"/>
              <a:t>Click to edit Master title style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548640" y="2286000"/>
            <a:ext cx="11091672" cy="3346704"/>
          </a:xfrm>
        </p:spPr>
        <p:txBody>
          <a:bodyPr/>
          <a:lstStyle>
            <a:lvl1pPr marL="0" indent="0">
              <a:buNone/>
              <a:defRPr/>
            </a:lvl1pPr>
          </a:lstStyle>
          <a:p>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a:xfrm>
            <a:off x="54864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a:xfrm>
            <a:off x="10794492" y="6356350"/>
            <a:ext cx="84582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802877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grpSp>
        <p:nvGrpSpPr>
          <p:cNvPr id="2" name="Bottom Right">
            <a:extLst>
              <a:ext uri="{FF2B5EF4-FFF2-40B4-BE49-F238E27FC236}">
                <a16:creationId xmlns:a16="http://schemas.microsoft.com/office/drawing/2014/main" id="{0E5E4AF1-5C64-AF7D-3DCF-67FF6202AF59}"/>
              </a:ext>
              <a:ext uri="{C183D7F6-B498-43B3-948B-1728B52AA6E4}">
                <adec:decorative xmlns:adec="http://schemas.microsoft.com/office/drawing/2017/decorative" val="1"/>
              </a:ext>
            </a:extLst>
          </p:cNvPr>
          <p:cNvGrpSpPr/>
          <p:nvPr userDrawn="1"/>
        </p:nvGrpSpPr>
        <p:grpSpPr>
          <a:xfrm>
            <a:off x="7620000" y="4222592"/>
            <a:ext cx="4572000" cy="2635408"/>
            <a:chOff x="7980400" y="3276601"/>
            <a:chExt cx="4211600" cy="3581399"/>
          </a:xfrm>
        </p:grpSpPr>
        <p:grpSp>
          <p:nvGrpSpPr>
            <p:cNvPr id="3" name="Graphic 157">
              <a:extLst>
                <a:ext uri="{FF2B5EF4-FFF2-40B4-BE49-F238E27FC236}">
                  <a16:creationId xmlns:a16="http://schemas.microsoft.com/office/drawing/2014/main" id="{3504D9AC-A56D-26E2-7628-FCA205644474}"/>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9" name="Freeform: Shape 24">
                <a:extLst>
                  <a:ext uri="{FF2B5EF4-FFF2-40B4-BE49-F238E27FC236}">
                    <a16:creationId xmlns:a16="http://schemas.microsoft.com/office/drawing/2014/main" id="{3A60F7DC-D428-2691-2024-FDC0A8F1D7FC}"/>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0" name="Freeform: Shape 25">
                <a:extLst>
                  <a:ext uri="{FF2B5EF4-FFF2-40B4-BE49-F238E27FC236}">
                    <a16:creationId xmlns:a16="http://schemas.microsoft.com/office/drawing/2014/main" id="{4F8DA334-9C3E-53D2-8336-7253E3AF12EB}"/>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2" name="Freeform: Shape 26">
                <a:extLst>
                  <a:ext uri="{FF2B5EF4-FFF2-40B4-BE49-F238E27FC236}">
                    <a16:creationId xmlns:a16="http://schemas.microsoft.com/office/drawing/2014/main" id="{D9A6F1F6-9959-9331-EF7E-CF44211DACA8}"/>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3" name="Freeform: Shape 30">
                <a:extLst>
                  <a:ext uri="{FF2B5EF4-FFF2-40B4-BE49-F238E27FC236}">
                    <a16:creationId xmlns:a16="http://schemas.microsoft.com/office/drawing/2014/main" id="{91C24A8C-16F8-C6CF-A3D3-20BD9FE46252}"/>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4" name="Freeform: Shape 31">
                <a:extLst>
                  <a:ext uri="{FF2B5EF4-FFF2-40B4-BE49-F238E27FC236}">
                    <a16:creationId xmlns:a16="http://schemas.microsoft.com/office/drawing/2014/main" id="{FB276BD0-4A6B-06B9-AD17-28C45F54EDC0}"/>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5" name="Freeform: Shape 32">
                <a:extLst>
                  <a:ext uri="{FF2B5EF4-FFF2-40B4-BE49-F238E27FC236}">
                    <a16:creationId xmlns:a16="http://schemas.microsoft.com/office/drawing/2014/main" id="{20566CB5-910F-9CBD-3521-93919244860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6" name="Freeform: Shape 36">
                <a:extLst>
                  <a:ext uri="{FF2B5EF4-FFF2-40B4-BE49-F238E27FC236}">
                    <a16:creationId xmlns:a16="http://schemas.microsoft.com/office/drawing/2014/main" id="{5591EF06-D01C-ED06-33B6-7ABBB5C40B1F}"/>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grpSp>
        <p:sp>
          <p:nvSpPr>
            <p:cNvPr id="7" name="Freeform: Shape 23">
              <a:extLst>
                <a:ext uri="{FF2B5EF4-FFF2-40B4-BE49-F238E27FC236}">
                  <a16:creationId xmlns:a16="http://schemas.microsoft.com/office/drawing/2014/main" id="{AD4040B3-F70D-2EBB-B994-6A24050AC445}"/>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endParaRPr lang="en-US" noProof="0" dirty="0"/>
            </a:p>
          </p:txBody>
        </p:sp>
      </p:grpSp>
      <p:sp>
        <p:nvSpPr>
          <p:cNvPr id="11" name="Title 1">
            <a:extLst>
              <a:ext uri="{FF2B5EF4-FFF2-40B4-BE49-F238E27FC236}">
                <a16:creationId xmlns:a16="http://schemas.microsoft.com/office/drawing/2014/main" id="{076C4EAC-BBDE-1963-BD72-3BD2A47DC59C}"/>
              </a:ext>
            </a:extLst>
          </p:cNvPr>
          <p:cNvSpPr>
            <a:spLocks noGrp="1"/>
          </p:cNvSpPr>
          <p:nvPr>
            <p:ph type="ctrTitle"/>
          </p:nvPr>
        </p:nvSpPr>
        <p:spPr>
          <a:xfrm>
            <a:off x="384048" y="4754880"/>
            <a:ext cx="11430000" cy="1371600"/>
          </a:xfrm>
        </p:spPr>
        <p:txBody>
          <a:bodyPr anchor="b">
            <a:normAutofit/>
          </a:bodyPr>
          <a:lstStyle>
            <a:lvl1pPr algn="ctr">
              <a:defRPr sz="4400"/>
            </a:lvl1pPr>
          </a:lstStyle>
          <a:p>
            <a:r>
              <a:rPr lang="en-US" noProof="0" dirty="0"/>
              <a:t>Click to edit Master title style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0" y="0"/>
            <a:ext cx="12188952" cy="4498848"/>
          </a:xfrm>
        </p:spPr>
        <p:txBody>
          <a:bodyPr/>
          <a:lstStyle>
            <a:lvl1pPr marL="0" indent="0">
              <a:buNone/>
              <a:defRPr/>
            </a:lvl1pPr>
          </a:lstStyle>
          <a:p>
            <a:endParaRPr lang="en-US" noProof="0" dirty="0"/>
          </a:p>
        </p:txBody>
      </p:sp>
    </p:spTree>
    <p:extLst>
      <p:ext uri="{BB962C8B-B14F-4D97-AF65-F5344CB8AC3E}">
        <p14:creationId xmlns:p14="http://schemas.microsoft.com/office/powerpoint/2010/main" val="40736164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2">
    <p:spTree>
      <p:nvGrpSpPr>
        <p:cNvPr id="1" name=""/>
        <p:cNvGrpSpPr/>
        <p:nvPr/>
      </p:nvGrpSpPr>
      <p:grpSpPr>
        <a:xfrm>
          <a:off x="0" y="0"/>
          <a:ext cx="0" cy="0"/>
          <a:chOff x="0" y="0"/>
          <a:chExt cx="0" cy="0"/>
        </a:xfrm>
      </p:grpSpPr>
      <p:grpSp>
        <p:nvGrpSpPr>
          <p:cNvPr id="5" name="Top Right">
            <a:extLst>
              <a:ext uri="{FF2B5EF4-FFF2-40B4-BE49-F238E27FC236}">
                <a16:creationId xmlns:a16="http://schemas.microsoft.com/office/drawing/2014/main" id="{3CBE3FA5-1D12-E2FA-F6C4-E8BE184EECD9}"/>
              </a:ext>
              <a:ext uri="{C183D7F6-B498-43B3-948B-1728B52AA6E4}">
                <adec:decorative xmlns:adec="http://schemas.microsoft.com/office/drawing/2017/decorative" val="1"/>
              </a:ext>
            </a:extLst>
          </p:cNvPr>
          <p:cNvGrpSpPr/>
          <p:nvPr userDrawn="1"/>
        </p:nvGrpSpPr>
        <p:grpSpPr>
          <a:xfrm flipH="1">
            <a:off x="8314340" y="-1"/>
            <a:ext cx="3877660" cy="5906585"/>
            <a:chOff x="10849" y="-3086"/>
            <a:chExt cx="2198951" cy="3349518"/>
          </a:xfrm>
        </p:grpSpPr>
        <p:sp>
          <p:nvSpPr>
            <p:cNvPr id="6" name="Freeform: Shape 9">
              <a:extLst>
                <a:ext uri="{FF2B5EF4-FFF2-40B4-BE49-F238E27FC236}">
                  <a16:creationId xmlns:a16="http://schemas.microsoft.com/office/drawing/2014/main" id="{4172A1F4-49C3-5D7A-52B9-1066ED8D1E45}"/>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US" noProof="0" dirty="0">
                <a:solidFill>
                  <a:schemeClr val="tx1">
                    <a:lumMod val="65000"/>
                    <a:lumOff val="35000"/>
                  </a:schemeClr>
                </a:solidFill>
                <a:latin typeface="AvenirNext LT Pro Medium" panose="020B0504020202020204" pitchFamily="34" charset="0"/>
              </a:endParaRPr>
            </a:p>
          </p:txBody>
        </p:sp>
        <p:sp>
          <p:nvSpPr>
            <p:cNvPr id="7" name="Freeform: Shape 10">
              <a:extLst>
                <a:ext uri="{FF2B5EF4-FFF2-40B4-BE49-F238E27FC236}">
                  <a16:creationId xmlns:a16="http://schemas.microsoft.com/office/drawing/2014/main" id="{FBF7309D-93C5-EDDF-70F8-BB6CDE096E00}"/>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8" name="Freeform: Shape 11">
              <a:extLst>
                <a:ext uri="{FF2B5EF4-FFF2-40B4-BE49-F238E27FC236}">
                  <a16:creationId xmlns:a16="http://schemas.microsoft.com/office/drawing/2014/main" id="{54770304-0166-E338-9DC5-53FF3EAE5A24}"/>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9" name="Freeform: Shape 12">
              <a:extLst>
                <a:ext uri="{FF2B5EF4-FFF2-40B4-BE49-F238E27FC236}">
                  <a16:creationId xmlns:a16="http://schemas.microsoft.com/office/drawing/2014/main" id="{84659F45-0B9C-5A8E-603E-B596282270DE}"/>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0" name="Freeform: Shape 13">
              <a:extLst>
                <a:ext uri="{FF2B5EF4-FFF2-40B4-BE49-F238E27FC236}">
                  <a16:creationId xmlns:a16="http://schemas.microsoft.com/office/drawing/2014/main" id="{70A5F154-3FCF-47B9-B7C5-35BF9591E231}"/>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1" name="Freeform: Shape 14">
              <a:extLst>
                <a:ext uri="{FF2B5EF4-FFF2-40B4-BE49-F238E27FC236}">
                  <a16:creationId xmlns:a16="http://schemas.microsoft.com/office/drawing/2014/main" id="{421000D3-834B-680B-2527-D152BB8F1EE1}"/>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2" name="Freeform: Shape 15">
              <a:extLst>
                <a:ext uri="{FF2B5EF4-FFF2-40B4-BE49-F238E27FC236}">
                  <a16:creationId xmlns:a16="http://schemas.microsoft.com/office/drawing/2014/main" id="{42E06095-8C9B-EE19-1498-77CFC001B963}"/>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3" name="Freeform: Shape 16">
              <a:extLst>
                <a:ext uri="{FF2B5EF4-FFF2-40B4-BE49-F238E27FC236}">
                  <a16:creationId xmlns:a16="http://schemas.microsoft.com/office/drawing/2014/main" id="{94C4696D-BBBC-E412-D4E6-75FC29A89946}"/>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grpSp>
      <p:grpSp>
        <p:nvGrpSpPr>
          <p:cNvPr id="14" name="Top Right">
            <a:extLst>
              <a:ext uri="{FF2B5EF4-FFF2-40B4-BE49-F238E27FC236}">
                <a16:creationId xmlns:a16="http://schemas.microsoft.com/office/drawing/2014/main" id="{9D926F0F-ADC0-F590-4458-2C1E7E553D85}"/>
              </a:ext>
              <a:ext uri="{C183D7F6-B498-43B3-948B-1728B52AA6E4}">
                <adec:decorative xmlns:adec="http://schemas.microsoft.com/office/drawing/2017/decorative" val="1"/>
              </a:ext>
            </a:extLst>
          </p:cNvPr>
          <p:cNvGrpSpPr/>
          <p:nvPr userDrawn="1"/>
        </p:nvGrpSpPr>
        <p:grpSpPr>
          <a:xfrm rot="10800000" flipH="1">
            <a:off x="0" y="2702248"/>
            <a:ext cx="2062373" cy="4155752"/>
            <a:chOff x="10849" y="15178"/>
            <a:chExt cx="2198951" cy="3331254"/>
          </a:xfrm>
        </p:grpSpPr>
        <p:sp>
          <p:nvSpPr>
            <p:cNvPr id="15" name="Freeform: Shape 10">
              <a:extLst>
                <a:ext uri="{FF2B5EF4-FFF2-40B4-BE49-F238E27FC236}">
                  <a16:creationId xmlns:a16="http://schemas.microsoft.com/office/drawing/2014/main" id="{AAA63A7B-917E-3C2F-47F3-D5D6D45B1912}"/>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6" name="Freeform: Shape 11">
              <a:extLst>
                <a:ext uri="{FF2B5EF4-FFF2-40B4-BE49-F238E27FC236}">
                  <a16:creationId xmlns:a16="http://schemas.microsoft.com/office/drawing/2014/main" id="{79B7A8C2-F0EF-86E1-6636-07C931C0E7F3}"/>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7" name="Freeform: Shape 12">
              <a:extLst>
                <a:ext uri="{FF2B5EF4-FFF2-40B4-BE49-F238E27FC236}">
                  <a16:creationId xmlns:a16="http://schemas.microsoft.com/office/drawing/2014/main" id="{8E23E81E-4B9A-52D9-6D8E-34A0E5E3F49E}"/>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8" name="Freeform: Shape 13">
              <a:extLst>
                <a:ext uri="{FF2B5EF4-FFF2-40B4-BE49-F238E27FC236}">
                  <a16:creationId xmlns:a16="http://schemas.microsoft.com/office/drawing/2014/main" id="{2FEE8188-CA2A-2E73-3F39-9B7EC600A66B}"/>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9" name="Freeform: Shape 14">
              <a:extLst>
                <a:ext uri="{FF2B5EF4-FFF2-40B4-BE49-F238E27FC236}">
                  <a16:creationId xmlns:a16="http://schemas.microsoft.com/office/drawing/2014/main" id="{6FDA9D3F-08AF-922F-425B-5BF91ABE44E0}"/>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20" name="Freeform: Shape 15">
              <a:extLst>
                <a:ext uri="{FF2B5EF4-FFF2-40B4-BE49-F238E27FC236}">
                  <a16:creationId xmlns:a16="http://schemas.microsoft.com/office/drawing/2014/main" id="{79545655-F52E-17B0-581D-57970E8137F3}"/>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21" name="Freeform: Shape 16">
              <a:extLst>
                <a:ext uri="{FF2B5EF4-FFF2-40B4-BE49-F238E27FC236}">
                  <a16:creationId xmlns:a16="http://schemas.microsoft.com/office/drawing/2014/main" id="{9FF8CC2F-D9BE-D072-DFBA-A03420C403CA}"/>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grpSp>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548640" y="914400"/>
            <a:ext cx="10972800" cy="914400"/>
          </a:xfrm>
        </p:spPr>
        <p:txBody>
          <a:bodyPr anchor="t">
            <a:normAutofit/>
          </a:bodyPr>
          <a:lstStyle>
            <a:lvl1pPr>
              <a:defRPr sz="2400"/>
            </a:lvl1pPr>
          </a:lstStyle>
          <a:p>
            <a:r>
              <a:rPr lang="en-US" noProof="0" dirty="0"/>
              <a:t>Click to edit Master title style</a:t>
            </a:r>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548640" y="2286000"/>
            <a:ext cx="5212080" cy="3840480"/>
          </a:xfrm>
        </p:spPr>
        <p:txBody>
          <a:bodyPr>
            <a:normAutofit/>
          </a:bodyPr>
          <a:lstStyle>
            <a:lvl1pPr marL="514350" indent="-514350">
              <a:spcBef>
                <a:spcPts val="1600"/>
              </a:spcBef>
              <a:buFont typeface="+mj-lt"/>
              <a:buAutoNum type="arabicPeriod"/>
              <a:defRPr sz="1800"/>
            </a:lvl1pPr>
            <a:lvl2pPr marL="1097280" indent="-512064">
              <a:buFont typeface="+mj-lt"/>
              <a:buAutoNum type="alphaLcPeriod"/>
              <a:defRPr sz="1600"/>
            </a:lvl2pPr>
            <a:lvl3pPr marL="1609344" indent="-512064">
              <a:buFont typeface="+mj-lt"/>
              <a:buAutoNum type="arabicParenR"/>
              <a:defRPr sz="1400"/>
            </a:lvl3pPr>
            <a:lvl4pPr marL="2212848" indent="-512064">
              <a:spcBef>
                <a:spcPts val="500"/>
              </a:spcBef>
              <a:buFont typeface="+mj-lt"/>
              <a:buAutoNum type="alphaLcParenR"/>
              <a:defRPr sz="1200"/>
            </a:lvl4pPr>
            <a:lvl5pPr marL="2724912" indent="-512064">
              <a:defRPr sz="120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400800" y="2286000"/>
            <a:ext cx="5212080" cy="3840480"/>
          </a:xfrm>
        </p:spPr>
        <p:txBody>
          <a:bodyPr>
            <a:normAutofit/>
          </a:bodyPr>
          <a:lstStyle>
            <a:lvl1pPr marL="0" indent="0">
              <a:spcBef>
                <a:spcPts val="1600"/>
              </a:spcBef>
              <a:buNone/>
              <a:defRPr sz="1800"/>
            </a:lvl1pPr>
            <a:lvl2pPr>
              <a:defRPr sz="1600"/>
            </a:lvl2pPr>
            <a:lvl3pPr>
              <a:defRPr sz="1400"/>
            </a:lvl3pPr>
            <a:lvl4pPr>
              <a:defRPr sz="1200"/>
            </a:lvl4pPr>
            <a:lvl5pPr>
              <a:defRPr sz="120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2" name="Date Placeholder 21">
            <a:extLst>
              <a:ext uri="{FF2B5EF4-FFF2-40B4-BE49-F238E27FC236}">
                <a16:creationId xmlns:a16="http://schemas.microsoft.com/office/drawing/2014/main" id="{C837C813-621D-5D2C-4019-EE80976040CB}"/>
              </a:ext>
            </a:extLst>
          </p:cNvPr>
          <p:cNvSpPr>
            <a:spLocks noGrp="1"/>
          </p:cNvSpPr>
          <p:nvPr>
            <p:ph type="dt" sz="half" idx="10"/>
          </p:nvPr>
        </p:nvSpPr>
        <p:spPr>
          <a:xfrm>
            <a:off x="548640" y="6356350"/>
            <a:ext cx="2743200" cy="365125"/>
          </a:xfrm>
        </p:spPr>
        <p:txBody>
          <a:bodyPr/>
          <a:lstStyle/>
          <a:p>
            <a:r>
              <a:rPr lang="en-US" noProof="0" dirty="0"/>
              <a:t>20XX</a:t>
            </a:r>
          </a:p>
        </p:txBody>
      </p:sp>
      <p:sp>
        <p:nvSpPr>
          <p:cNvPr id="23" name="Slide Number Placeholder 22">
            <a:extLst>
              <a:ext uri="{FF2B5EF4-FFF2-40B4-BE49-F238E27FC236}">
                <a16:creationId xmlns:a16="http://schemas.microsoft.com/office/drawing/2014/main" id="{58AA2A2F-7F84-7371-DE7D-3170E7F1BBCF}"/>
              </a:ext>
            </a:extLst>
          </p:cNvPr>
          <p:cNvSpPr>
            <a:spLocks noGrp="1"/>
          </p:cNvSpPr>
          <p:nvPr>
            <p:ph type="sldNum" sz="quarter" idx="11"/>
          </p:nvPr>
        </p:nvSpPr>
        <p:spPr>
          <a:xfrm>
            <a:off x="10767060" y="6356350"/>
            <a:ext cx="845820" cy="365125"/>
          </a:xfrm>
        </p:spPr>
        <p:txBody>
          <a:bodyPr/>
          <a:lstStyle/>
          <a:p>
            <a:fld id="{294A09A9-5501-47C1-A89A-A340965A2BE2}" type="slidenum">
              <a:rPr lang="en-US" noProof="0" smtClean="0"/>
              <a:pPr/>
              <a:t>‹#›</a:t>
            </a:fld>
            <a:endParaRPr lang="en-US" noProof="0" dirty="0"/>
          </a:p>
        </p:txBody>
      </p:sp>
    </p:spTree>
    <p:extLst>
      <p:ext uri="{BB962C8B-B14F-4D97-AF65-F5344CB8AC3E}">
        <p14:creationId xmlns:p14="http://schemas.microsoft.com/office/powerpoint/2010/main" val="30106943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grpSp>
        <p:nvGrpSpPr>
          <p:cNvPr id="14" name="Top Right">
            <a:extLst>
              <a:ext uri="{FF2B5EF4-FFF2-40B4-BE49-F238E27FC236}">
                <a16:creationId xmlns:a16="http://schemas.microsoft.com/office/drawing/2014/main" id="{7DCF5A23-16BE-4FF7-8562-4B9CD64FB2DE}"/>
              </a:ext>
              <a:ext uri="{C183D7F6-B498-43B3-948B-1728B52AA6E4}">
                <adec:decorative xmlns:adec="http://schemas.microsoft.com/office/drawing/2017/decorative" val="1"/>
              </a:ext>
            </a:extLst>
          </p:cNvPr>
          <p:cNvGrpSpPr/>
          <p:nvPr userDrawn="1"/>
        </p:nvGrpSpPr>
        <p:grpSpPr>
          <a:xfrm>
            <a:off x="10850" y="-1"/>
            <a:ext cx="2768446" cy="4486275"/>
            <a:chOff x="10849" y="-3086"/>
            <a:chExt cx="2198951" cy="3349518"/>
          </a:xfrm>
        </p:grpSpPr>
        <p:sp>
          <p:nvSpPr>
            <p:cNvPr id="15" name="Freeform: Shape 9">
              <a:extLst>
                <a:ext uri="{FF2B5EF4-FFF2-40B4-BE49-F238E27FC236}">
                  <a16:creationId xmlns:a16="http://schemas.microsoft.com/office/drawing/2014/main" id="{930E8856-48C1-4FFD-9BC1-360BCDEC04B6}"/>
                </a:ext>
                <a:ext uri="{C183D7F6-B498-43B3-948B-1728B52AA6E4}">
                  <adec:decorative xmlns:adec="http://schemas.microsoft.com/office/drawing/2017/decorative" val="1"/>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US" noProof="0" dirty="0">
                <a:solidFill>
                  <a:schemeClr val="tx1">
                    <a:lumMod val="65000"/>
                    <a:lumOff val="35000"/>
                  </a:schemeClr>
                </a:solidFill>
                <a:latin typeface="AvenirNext LT Pro Medium" panose="020B0504020202020204" pitchFamily="34" charset="0"/>
              </a:endParaRPr>
            </a:p>
          </p:txBody>
        </p:sp>
        <p:sp>
          <p:nvSpPr>
            <p:cNvPr id="16" name="Freeform: Shape 10">
              <a:extLst>
                <a:ext uri="{FF2B5EF4-FFF2-40B4-BE49-F238E27FC236}">
                  <a16:creationId xmlns:a16="http://schemas.microsoft.com/office/drawing/2014/main" id="{0950DAF3-AE2C-43D7-884D-F377394DBC57}"/>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7" name="Freeform: Shape 11">
              <a:extLst>
                <a:ext uri="{FF2B5EF4-FFF2-40B4-BE49-F238E27FC236}">
                  <a16:creationId xmlns:a16="http://schemas.microsoft.com/office/drawing/2014/main" id="{49552E91-169E-43A2-8337-361B09B2ECE1}"/>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8" name="Freeform: Shape 12">
              <a:extLst>
                <a:ext uri="{FF2B5EF4-FFF2-40B4-BE49-F238E27FC236}">
                  <a16:creationId xmlns:a16="http://schemas.microsoft.com/office/drawing/2014/main" id="{4F38336D-53FF-4098-A32C-E01EF18D47C5}"/>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9" name="Freeform: Shape 13">
              <a:extLst>
                <a:ext uri="{FF2B5EF4-FFF2-40B4-BE49-F238E27FC236}">
                  <a16:creationId xmlns:a16="http://schemas.microsoft.com/office/drawing/2014/main" id="{C78446BA-74A6-401A-BC2F-8B0BB17F7E1D}"/>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20" name="Freeform: Shape 14">
              <a:extLst>
                <a:ext uri="{FF2B5EF4-FFF2-40B4-BE49-F238E27FC236}">
                  <a16:creationId xmlns:a16="http://schemas.microsoft.com/office/drawing/2014/main" id="{3C401887-78BB-448B-80F1-C8D99C8F25B4}"/>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21" name="Freeform: Shape 15">
              <a:extLst>
                <a:ext uri="{FF2B5EF4-FFF2-40B4-BE49-F238E27FC236}">
                  <a16:creationId xmlns:a16="http://schemas.microsoft.com/office/drawing/2014/main" id="{44DEADB1-ECC3-4C91-8A42-4B8440DEA49B}"/>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22" name="Freeform: Shape 16">
              <a:extLst>
                <a:ext uri="{FF2B5EF4-FFF2-40B4-BE49-F238E27FC236}">
                  <a16:creationId xmlns:a16="http://schemas.microsoft.com/office/drawing/2014/main" id="{47CC59C4-2B0F-4C73-ABC9-BB2A900B44AB}"/>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48640" y="685800"/>
            <a:ext cx="5029200" cy="4023360"/>
          </a:xfrm>
        </p:spPr>
        <p:txBody>
          <a:bodyPr anchor="b">
            <a:noAutofit/>
          </a:bodyPr>
          <a:lstStyle>
            <a:lvl1pPr>
              <a:defRPr sz="4400" baseline="0"/>
            </a:lvl1pPr>
          </a:lstStyle>
          <a:p>
            <a:r>
              <a:rPr lang="en-US" noProof="0" dirty="0"/>
              <a:t>CLICK TO EDIT MASTER TITLE STYLE</a:t>
            </a:r>
          </a:p>
        </p:txBody>
      </p:sp>
      <p:sp>
        <p:nvSpPr>
          <p:cNvPr id="5" name="Text Placeholder 4">
            <a:extLst>
              <a:ext uri="{FF2B5EF4-FFF2-40B4-BE49-F238E27FC236}">
                <a16:creationId xmlns:a16="http://schemas.microsoft.com/office/drawing/2014/main" id="{CAF77331-6002-494B-B704-DDA9DEBB6491}"/>
              </a:ext>
            </a:extLst>
          </p:cNvPr>
          <p:cNvSpPr>
            <a:spLocks noGrp="1"/>
          </p:cNvSpPr>
          <p:nvPr>
            <p:ph type="body" sz="quarter" idx="10"/>
          </p:nvPr>
        </p:nvSpPr>
        <p:spPr>
          <a:xfrm>
            <a:off x="548640" y="4846320"/>
            <a:ext cx="5029200" cy="1554480"/>
          </a:xfrm>
        </p:spPr>
        <p:txBody>
          <a:bodyPr>
            <a:noAutofit/>
          </a:bodyPr>
          <a:lstStyle>
            <a:lvl1pPr marL="0" indent="0">
              <a:lnSpc>
                <a:spcPct val="140000"/>
              </a:lnSpc>
              <a:buNone/>
              <a:defRPr sz="1800"/>
            </a:lvl1pPr>
            <a:lvl2pPr marL="457200" indent="0">
              <a:lnSpc>
                <a:spcPts val="2200"/>
              </a:lnSpc>
              <a:buNone/>
              <a:defRPr sz="1800"/>
            </a:lvl2pPr>
            <a:lvl3pPr marL="914400" indent="0">
              <a:lnSpc>
                <a:spcPts val="2200"/>
              </a:lnSpc>
              <a:buNone/>
              <a:defRPr sz="1800"/>
            </a:lvl3pPr>
            <a:lvl4pPr marL="1371600" indent="0">
              <a:lnSpc>
                <a:spcPts val="2200"/>
              </a:lnSpc>
              <a:buNone/>
              <a:defRPr sz="1800"/>
            </a:lvl4pPr>
            <a:lvl5pPr marL="1828800" indent="0">
              <a:lnSpc>
                <a:spcPts val="2200"/>
              </a:lnSpc>
              <a:buNone/>
              <a:defRPr sz="180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Picture Placeholder 6">
            <a:extLst>
              <a:ext uri="{FF2B5EF4-FFF2-40B4-BE49-F238E27FC236}">
                <a16:creationId xmlns:a16="http://schemas.microsoft.com/office/drawing/2014/main" id="{87019F04-21A7-41F6-B916-F4F94E744D3C}"/>
              </a:ext>
            </a:extLst>
          </p:cNvPr>
          <p:cNvSpPr>
            <a:spLocks noGrp="1"/>
          </p:cNvSpPr>
          <p:nvPr>
            <p:ph type="pic" sz="quarter" idx="13"/>
          </p:nvPr>
        </p:nvSpPr>
        <p:spPr>
          <a:xfrm>
            <a:off x="6092952" y="0"/>
            <a:ext cx="6099048" cy="6858000"/>
          </a:xfrm>
          <a:solidFill>
            <a:schemeClr val="accent5"/>
          </a:solidFill>
        </p:spPr>
        <p:txBody>
          <a:bodyPr/>
          <a:lstStyle>
            <a:lvl1pPr marL="0" indent="0">
              <a:buNone/>
              <a:defRPr/>
            </a:lvl1pPr>
          </a:lstStyle>
          <a:p>
            <a:endParaRPr lang="en-US" noProof="0" dirty="0"/>
          </a:p>
        </p:txBody>
      </p:sp>
    </p:spTree>
    <p:extLst>
      <p:ext uri="{BB962C8B-B14F-4D97-AF65-F5344CB8AC3E}">
        <p14:creationId xmlns:p14="http://schemas.microsoft.com/office/powerpoint/2010/main" val="1959231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9" name="Top Right">
            <a:extLst>
              <a:ext uri="{FF2B5EF4-FFF2-40B4-BE49-F238E27FC236}">
                <a16:creationId xmlns:a16="http://schemas.microsoft.com/office/drawing/2014/main" id="{BACCE7B0-8D06-4252-8429-A339167D208C}"/>
              </a:ext>
              <a:ext uri="{C183D7F6-B498-43B3-948B-1728B52AA6E4}">
                <adec:decorative xmlns:adec="http://schemas.microsoft.com/office/drawing/2017/decorative" val="1"/>
              </a:ext>
            </a:extLst>
          </p:cNvPr>
          <p:cNvGrpSpPr/>
          <p:nvPr userDrawn="1"/>
        </p:nvGrpSpPr>
        <p:grpSpPr>
          <a:xfrm rot="10800000">
            <a:off x="1975339" y="2702248"/>
            <a:ext cx="2062373" cy="4155752"/>
            <a:chOff x="10849" y="15178"/>
            <a:chExt cx="2198951" cy="3331254"/>
          </a:xfrm>
        </p:grpSpPr>
        <p:sp>
          <p:nvSpPr>
            <p:cNvPr id="12" name="Freeform: Shape 10">
              <a:extLst>
                <a:ext uri="{FF2B5EF4-FFF2-40B4-BE49-F238E27FC236}">
                  <a16:creationId xmlns:a16="http://schemas.microsoft.com/office/drawing/2014/main" id="{23D7796B-4F31-43D2-9935-135F7251B352}"/>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3" name="Freeform: Shape 11">
              <a:extLst>
                <a:ext uri="{FF2B5EF4-FFF2-40B4-BE49-F238E27FC236}">
                  <a16:creationId xmlns:a16="http://schemas.microsoft.com/office/drawing/2014/main" id="{023B3E92-CF7A-41F8-A5D4-FDD8C26708DC}"/>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4" name="Freeform: Shape 12">
              <a:extLst>
                <a:ext uri="{FF2B5EF4-FFF2-40B4-BE49-F238E27FC236}">
                  <a16:creationId xmlns:a16="http://schemas.microsoft.com/office/drawing/2014/main" id="{2194F273-6079-4D58-A510-0EBF4227520D}"/>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5" name="Freeform: Shape 13">
              <a:extLst>
                <a:ext uri="{FF2B5EF4-FFF2-40B4-BE49-F238E27FC236}">
                  <a16:creationId xmlns:a16="http://schemas.microsoft.com/office/drawing/2014/main" id="{AEC3FE6A-D4E9-4F9B-B689-9C5BF9326B6B}"/>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6" name="Freeform: Shape 14">
              <a:extLst>
                <a:ext uri="{FF2B5EF4-FFF2-40B4-BE49-F238E27FC236}">
                  <a16:creationId xmlns:a16="http://schemas.microsoft.com/office/drawing/2014/main" id="{B52D8E87-7BE8-4B9B-B18D-68C99705EECD}"/>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7" name="Freeform: Shape 15">
              <a:extLst>
                <a:ext uri="{FF2B5EF4-FFF2-40B4-BE49-F238E27FC236}">
                  <a16:creationId xmlns:a16="http://schemas.microsoft.com/office/drawing/2014/main" id="{6958AF13-A360-492B-8F33-E0608A11E679}"/>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8" name="Freeform: Shape 16">
              <a:extLst>
                <a:ext uri="{FF2B5EF4-FFF2-40B4-BE49-F238E27FC236}">
                  <a16:creationId xmlns:a16="http://schemas.microsoft.com/office/drawing/2014/main" id="{337AF046-BF07-462B-82F1-2215317CC3A6}"/>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48640" y="914400"/>
            <a:ext cx="3108960" cy="2194560"/>
          </a:xfrm>
        </p:spPr>
        <p:txBody>
          <a:bodyPr anchor="t">
            <a:noAutofit/>
          </a:bodyPr>
          <a:lstStyle>
            <a:lvl1pPr>
              <a:defRPr sz="2400" baseline="0"/>
            </a:lvl1pPr>
          </a:lstStyle>
          <a:p>
            <a:r>
              <a:rPr lang="en-US" noProof="0" dirty="0"/>
              <a:t>CLICK TO EDIT MASTER TITLE STYLE</a:t>
            </a:r>
          </a:p>
        </p:txBody>
      </p:sp>
      <p:sp>
        <p:nvSpPr>
          <p:cNvPr id="5" name="Text Placeholder 4">
            <a:extLst>
              <a:ext uri="{FF2B5EF4-FFF2-40B4-BE49-F238E27FC236}">
                <a16:creationId xmlns:a16="http://schemas.microsoft.com/office/drawing/2014/main" id="{CAF77331-6002-494B-B704-DDA9DEBB6491}"/>
              </a:ext>
            </a:extLst>
          </p:cNvPr>
          <p:cNvSpPr>
            <a:spLocks noGrp="1"/>
          </p:cNvSpPr>
          <p:nvPr>
            <p:ph type="body" sz="quarter" idx="10"/>
          </p:nvPr>
        </p:nvSpPr>
        <p:spPr>
          <a:xfrm>
            <a:off x="548640" y="3429000"/>
            <a:ext cx="3108960" cy="3017520"/>
          </a:xfrm>
        </p:spPr>
        <p:txBody>
          <a:bodyPr>
            <a:normAutofit/>
          </a:bodyPr>
          <a:lstStyle>
            <a:lvl1pPr marL="0" indent="0">
              <a:lnSpc>
                <a:spcPct val="130000"/>
              </a:lnSpc>
              <a:spcBef>
                <a:spcPts val="1600"/>
              </a:spcBef>
              <a:buFont typeface="Arial" panose="020B0604020202020204" pitchFamily="34" charset="0"/>
              <a:buNone/>
              <a:defRPr sz="1800"/>
            </a:lvl1pPr>
            <a:lvl2pPr marL="457200" indent="0">
              <a:lnSpc>
                <a:spcPts val="2200"/>
              </a:lnSpc>
              <a:buFont typeface="Arial" panose="020B0604020202020204" pitchFamily="34" charset="0"/>
              <a:buNone/>
              <a:defRPr sz="1600"/>
            </a:lvl2pPr>
            <a:lvl3pPr marL="914400" indent="0">
              <a:lnSpc>
                <a:spcPts val="2200"/>
              </a:lnSpc>
              <a:buFont typeface="Arial" panose="020B0604020202020204" pitchFamily="34" charset="0"/>
              <a:buNone/>
              <a:defRPr sz="1600"/>
            </a:lvl3pPr>
            <a:lvl4pPr marL="1371600" indent="0">
              <a:lnSpc>
                <a:spcPts val="2200"/>
              </a:lnSpc>
              <a:buFont typeface="Arial" panose="020B0604020202020204" pitchFamily="34" charset="0"/>
              <a:buNone/>
              <a:defRPr sz="1600"/>
            </a:lvl4pPr>
            <a:lvl5pPr marL="1828800" indent="0">
              <a:lnSpc>
                <a:spcPts val="2200"/>
              </a:lnSpc>
              <a:buFont typeface="Arial" panose="020B0604020202020204" pitchFamily="34" charset="0"/>
              <a:buNone/>
              <a:defRPr sz="160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Picture Placeholder 6">
            <a:extLst>
              <a:ext uri="{FF2B5EF4-FFF2-40B4-BE49-F238E27FC236}">
                <a16:creationId xmlns:a16="http://schemas.microsoft.com/office/drawing/2014/main" id="{33713A46-E629-418A-9E89-B20468B63A34}"/>
              </a:ext>
            </a:extLst>
          </p:cNvPr>
          <p:cNvSpPr>
            <a:spLocks noGrp="1"/>
          </p:cNvSpPr>
          <p:nvPr>
            <p:ph type="pic" sz="quarter" idx="11"/>
          </p:nvPr>
        </p:nvSpPr>
        <p:spPr>
          <a:xfrm>
            <a:off x="4035552" y="0"/>
            <a:ext cx="8156448" cy="6858000"/>
          </a:xfrm>
          <a:solidFill>
            <a:schemeClr val="accent5"/>
          </a:solidFill>
        </p:spPr>
        <p:txBody>
          <a:bodyPr/>
          <a:lstStyle>
            <a:lvl1pPr marL="0" indent="0">
              <a:buNone/>
              <a:defRPr/>
            </a:lvl1pPr>
          </a:lstStyle>
          <a:p>
            <a:endParaRPr lang="en-US" noProof="0" dirty="0"/>
          </a:p>
        </p:txBody>
      </p:sp>
    </p:spTree>
    <p:extLst>
      <p:ext uri="{BB962C8B-B14F-4D97-AF65-F5344CB8AC3E}">
        <p14:creationId xmlns:p14="http://schemas.microsoft.com/office/powerpoint/2010/main" val="2675446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384048" y="274320"/>
            <a:ext cx="11430000" cy="1371600"/>
          </a:xfrm>
        </p:spPr>
        <p:txBody>
          <a:bodyPr anchor="b">
            <a:normAutofit/>
          </a:bodyPr>
          <a:lstStyle>
            <a:lvl1pPr algn="ctr">
              <a:defRPr sz="4400"/>
            </a:lvl1pPr>
          </a:lstStyle>
          <a:p>
            <a:r>
              <a:rPr lang="en-US"/>
              <a:t>Click to edit Master title style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384048" y="1709928"/>
            <a:ext cx="11430000" cy="457200"/>
          </a:xfrm>
        </p:spPr>
        <p:txBody>
          <a:bodyPr>
            <a:normAutofit/>
          </a:bodyPr>
          <a:lstStyle>
            <a:lvl1pPr marL="0" indent="0" algn="ctr">
              <a:buNone/>
              <a:defRPr sz="20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Picture Placeholder 6">
            <a:extLst>
              <a:ext uri="{FF2B5EF4-FFF2-40B4-BE49-F238E27FC236}">
                <a16:creationId xmlns:a16="http://schemas.microsoft.com/office/drawing/2014/main" id="{D483C85C-0C17-7BD4-8059-020CB5A8CF6F}"/>
              </a:ext>
            </a:extLst>
          </p:cNvPr>
          <p:cNvSpPr>
            <a:spLocks noGrp="1"/>
          </p:cNvSpPr>
          <p:nvPr>
            <p:ph type="pic" sz="quarter" idx="13"/>
          </p:nvPr>
        </p:nvSpPr>
        <p:spPr>
          <a:xfrm>
            <a:off x="0" y="2359152"/>
            <a:ext cx="12188952" cy="4498848"/>
          </a:xfrm>
          <a:solidFill>
            <a:schemeClr val="accent5"/>
          </a:solidFill>
        </p:spPr>
        <p:txBody>
          <a:bodyPr/>
          <a:lstStyle>
            <a:lvl1pPr marL="0" indent="0">
              <a:buNone/>
              <a:defRPr/>
            </a:lvl1pPr>
          </a:lstStyle>
          <a:p>
            <a:endParaRPr lang="en-US" dirty="0"/>
          </a:p>
        </p:txBody>
      </p:sp>
    </p:spTree>
    <p:extLst>
      <p:ext uri="{BB962C8B-B14F-4D97-AF65-F5344CB8AC3E}">
        <p14:creationId xmlns:p14="http://schemas.microsoft.com/office/powerpoint/2010/main" val="3841787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grpSp>
        <p:nvGrpSpPr>
          <p:cNvPr id="4" name="Top Right">
            <a:extLst>
              <a:ext uri="{FF2B5EF4-FFF2-40B4-BE49-F238E27FC236}">
                <a16:creationId xmlns:a16="http://schemas.microsoft.com/office/drawing/2014/main" id="{7E501A87-7B96-007F-18D6-34F359F30C2C}"/>
              </a:ext>
              <a:ext uri="{C183D7F6-B498-43B3-948B-1728B52AA6E4}">
                <adec:decorative xmlns:adec="http://schemas.microsoft.com/office/drawing/2017/decorative" val="1"/>
              </a:ext>
            </a:extLst>
          </p:cNvPr>
          <p:cNvGrpSpPr/>
          <p:nvPr userDrawn="1"/>
        </p:nvGrpSpPr>
        <p:grpSpPr>
          <a:xfrm>
            <a:off x="-283066" y="475707"/>
            <a:ext cx="3877660" cy="5906585"/>
            <a:chOff x="10849" y="-3086"/>
            <a:chExt cx="2198949" cy="3349518"/>
          </a:xfrm>
        </p:grpSpPr>
        <p:sp>
          <p:nvSpPr>
            <p:cNvPr id="5" name="Freeform: Shape 9">
              <a:extLst>
                <a:ext uri="{FF2B5EF4-FFF2-40B4-BE49-F238E27FC236}">
                  <a16:creationId xmlns:a16="http://schemas.microsoft.com/office/drawing/2014/main" id="{111EFC7A-ACD9-199F-E4A7-8C34E0EEAD89}"/>
                </a:ext>
                <a:ext uri="{C183D7F6-B498-43B3-948B-1728B52AA6E4}">
                  <adec:decorative xmlns:adec="http://schemas.microsoft.com/office/drawing/2017/decorative" val="1"/>
                </a:ext>
              </a:extLst>
            </p:cNvPr>
            <p:cNvSpPr/>
            <p:nvPr userDrawn="1"/>
          </p:nvSpPr>
          <p:spPr>
            <a:xfrm rot="10800000">
              <a:off x="692843" y="-3086"/>
              <a:ext cx="1326110"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US" noProof="0" dirty="0">
                <a:solidFill>
                  <a:schemeClr val="tx1">
                    <a:lumMod val="65000"/>
                    <a:lumOff val="35000"/>
                  </a:schemeClr>
                </a:solidFill>
                <a:latin typeface="AvenirNext LT Pro Medium" panose="020B0504020202020204" pitchFamily="34" charset="0"/>
              </a:endParaRPr>
            </a:p>
          </p:txBody>
        </p:sp>
        <p:sp>
          <p:nvSpPr>
            <p:cNvPr id="6" name="Freeform: Shape 10">
              <a:extLst>
                <a:ext uri="{FF2B5EF4-FFF2-40B4-BE49-F238E27FC236}">
                  <a16:creationId xmlns:a16="http://schemas.microsoft.com/office/drawing/2014/main" id="{4A6B9ECC-4E29-2F57-E50C-A8AE68055078}"/>
                </a:ext>
              </a:extLst>
            </p:cNvPr>
            <p:cNvSpPr/>
            <p:nvPr userDrawn="1"/>
          </p:nvSpPr>
          <p:spPr>
            <a:xfrm>
              <a:off x="19394" y="15241"/>
              <a:ext cx="2190404"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7" name="Freeform: Shape 11">
              <a:extLst>
                <a:ext uri="{FF2B5EF4-FFF2-40B4-BE49-F238E27FC236}">
                  <a16:creationId xmlns:a16="http://schemas.microsoft.com/office/drawing/2014/main" id="{3726349E-3BE0-B780-82BA-6B9BBE73CF09}"/>
                </a:ext>
              </a:extLst>
            </p:cNvPr>
            <p:cNvSpPr/>
            <p:nvPr userDrawn="1"/>
          </p:nvSpPr>
          <p:spPr>
            <a:xfrm>
              <a:off x="10849" y="15178"/>
              <a:ext cx="1978673"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8" name="Freeform: Shape 12">
              <a:extLst>
                <a:ext uri="{FF2B5EF4-FFF2-40B4-BE49-F238E27FC236}">
                  <a16:creationId xmlns:a16="http://schemas.microsoft.com/office/drawing/2014/main" id="{C2107A5F-3CD3-B256-F3ED-018F05C7DB72}"/>
                </a:ext>
              </a:extLst>
            </p:cNvPr>
            <p:cNvSpPr/>
            <p:nvPr userDrawn="1"/>
          </p:nvSpPr>
          <p:spPr>
            <a:xfrm>
              <a:off x="25092" y="15178"/>
              <a:ext cx="1566145"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9" name="Freeform: Shape 13">
              <a:extLst>
                <a:ext uri="{FF2B5EF4-FFF2-40B4-BE49-F238E27FC236}">
                  <a16:creationId xmlns:a16="http://schemas.microsoft.com/office/drawing/2014/main" id="{9C28699F-D10F-55C4-CCFF-C7355D570704}"/>
                </a:ext>
              </a:extLst>
            </p:cNvPr>
            <p:cNvSpPr/>
            <p:nvPr userDrawn="1"/>
          </p:nvSpPr>
          <p:spPr>
            <a:xfrm>
              <a:off x="10849" y="15178"/>
              <a:ext cx="1368430"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0" name="Freeform: Shape 14">
              <a:extLst>
                <a:ext uri="{FF2B5EF4-FFF2-40B4-BE49-F238E27FC236}">
                  <a16:creationId xmlns:a16="http://schemas.microsoft.com/office/drawing/2014/main" id="{EA3D5E76-F8C1-6F4A-298A-A21D6A99BD0A}"/>
                </a:ext>
              </a:extLst>
            </p:cNvPr>
            <p:cNvSpPr/>
            <p:nvPr userDrawn="1"/>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1" name="Freeform: Shape 15">
              <a:extLst>
                <a:ext uri="{FF2B5EF4-FFF2-40B4-BE49-F238E27FC236}">
                  <a16:creationId xmlns:a16="http://schemas.microsoft.com/office/drawing/2014/main" id="{8FE3B266-49E5-6578-0C2A-BC018130F6DC}"/>
                </a:ext>
              </a:extLst>
            </p:cNvPr>
            <p:cNvSpPr/>
            <p:nvPr userDrawn="1"/>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sp>
          <p:nvSpPr>
            <p:cNvPr id="12" name="Freeform: Shape 16">
              <a:extLst>
                <a:ext uri="{FF2B5EF4-FFF2-40B4-BE49-F238E27FC236}">
                  <a16:creationId xmlns:a16="http://schemas.microsoft.com/office/drawing/2014/main" id="{88E1CE45-51AC-C899-077B-AC023AFB2BE3}"/>
                </a:ext>
              </a:extLst>
            </p:cNvPr>
            <p:cNvSpPr/>
            <p:nvPr userDrawn="1"/>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pPr rtl="0"/>
              <a:endParaRPr lang="en-US" noProof="0" dirty="0"/>
            </a:p>
          </p:txBody>
        </p:sp>
      </p:gr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548640" y="914400"/>
            <a:ext cx="3657600" cy="4754880"/>
          </a:xfrm>
        </p:spPr>
        <p:txBody>
          <a:bodyPr anchor="t">
            <a:normAutofit/>
          </a:bodyPr>
          <a:lstStyle>
            <a:lvl1pPr>
              <a:defRPr sz="2400"/>
            </a:lvl1pPr>
          </a:lstStyle>
          <a:p>
            <a:r>
              <a:rPr lang="en-US" noProof="0" dirty="0"/>
              <a:t>Click to edit Master title style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6099048" y="914400"/>
            <a:ext cx="5486400" cy="4754880"/>
          </a:xfrm>
        </p:spPr>
        <p:txBody>
          <a:bodyPr anchor="t" anchorCtr="0">
            <a:normAutofit/>
          </a:bodyPr>
          <a:lstStyle>
            <a:lvl1pPr>
              <a:spcBef>
                <a:spcPts val="1600"/>
              </a:spcBef>
              <a:defRPr sz="1800"/>
            </a:lvl1pPr>
            <a:lvl2pPr>
              <a:defRPr sz="1600"/>
            </a:lvl2pPr>
            <a:lvl3pPr>
              <a:defRPr sz="1400"/>
            </a:lvl3pPr>
            <a:lvl4pPr>
              <a:defRPr sz="1200"/>
            </a:lvl4pPr>
            <a:lvl5pPr>
              <a:defRPr sz="120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5755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675120" y="576072"/>
            <a:ext cx="4937760" cy="4023360"/>
          </a:xfrm>
        </p:spPr>
        <p:txBody>
          <a:bodyPr anchor="b">
            <a:normAutofit/>
          </a:bodyPr>
          <a:lstStyle>
            <a:lvl1pPr algn="l">
              <a:defRPr sz="4400"/>
            </a:lvl1pPr>
          </a:lstStyle>
          <a:p>
            <a:r>
              <a:rPr lang="en-US" noProof="0" dirty="0"/>
              <a:t>Click to edit Master title style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6675120" y="4846320"/>
            <a:ext cx="4937760" cy="1554480"/>
          </a:xfrm>
        </p:spPr>
        <p:txBody>
          <a:bodyPr>
            <a:normAutofit/>
          </a:bodyPr>
          <a:lstStyle>
            <a:lvl1pPr marL="0" indent="0" algn="l">
              <a:buNone/>
              <a:defRPr sz="20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Click to edit Master subtitle style</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0" y="0"/>
            <a:ext cx="6099048" cy="6858000"/>
          </a:xfrm>
          <a:solidFill>
            <a:schemeClr val="accent5"/>
          </a:solidFill>
        </p:spPr>
        <p:txBody>
          <a:bodyPr/>
          <a:lstStyle>
            <a:lvl1pPr marL="0" indent="0">
              <a:buNone/>
              <a:defRPr/>
            </a:lvl1pPr>
          </a:lstStyle>
          <a:p>
            <a:endParaRPr lang="en-US" noProof="0" dirty="0"/>
          </a:p>
        </p:txBody>
      </p:sp>
      <p:grpSp>
        <p:nvGrpSpPr>
          <p:cNvPr id="8" name="Bottom Right">
            <a:extLst>
              <a:ext uri="{FF2B5EF4-FFF2-40B4-BE49-F238E27FC236}">
                <a16:creationId xmlns:a16="http://schemas.microsoft.com/office/drawing/2014/main" id="{7CA8026F-F3E2-F0AC-BA28-474EDDAC7711}"/>
              </a:ext>
              <a:ext uri="{C183D7F6-B498-43B3-948B-1728B52AA6E4}">
                <adec:decorative xmlns:adec="http://schemas.microsoft.com/office/drawing/2017/decorative" val="1"/>
              </a:ext>
            </a:extLst>
          </p:cNvPr>
          <p:cNvGrpSpPr/>
          <p:nvPr userDrawn="1"/>
        </p:nvGrpSpPr>
        <p:grpSpPr>
          <a:xfrm flipV="1">
            <a:off x="7993448" y="0"/>
            <a:ext cx="4211600" cy="3581399"/>
            <a:chOff x="7980400" y="3276601"/>
            <a:chExt cx="4211600" cy="3581399"/>
          </a:xfrm>
        </p:grpSpPr>
        <p:grpSp>
          <p:nvGrpSpPr>
            <p:cNvPr id="9" name="Graphic 157">
              <a:extLst>
                <a:ext uri="{FF2B5EF4-FFF2-40B4-BE49-F238E27FC236}">
                  <a16:creationId xmlns:a16="http://schemas.microsoft.com/office/drawing/2014/main" id="{782E918B-03BB-ACBE-8695-C038FDB893C0}"/>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1" name="Freeform: Shape 24">
                <a:extLst>
                  <a:ext uri="{FF2B5EF4-FFF2-40B4-BE49-F238E27FC236}">
                    <a16:creationId xmlns:a16="http://schemas.microsoft.com/office/drawing/2014/main" id="{F40556B5-03F2-5DD3-B639-14377EFFE7FE}"/>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2" name="Freeform: Shape 25">
                <a:extLst>
                  <a:ext uri="{FF2B5EF4-FFF2-40B4-BE49-F238E27FC236}">
                    <a16:creationId xmlns:a16="http://schemas.microsoft.com/office/drawing/2014/main" id="{45B7ADF8-3ED6-87A7-6F47-B78462C77A20}"/>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3" name="Freeform: Shape 26">
                <a:extLst>
                  <a:ext uri="{FF2B5EF4-FFF2-40B4-BE49-F238E27FC236}">
                    <a16:creationId xmlns:a16="http://schemas.microsoft.com/office/drawing/2014/main" id="{D52AE879-F1BC-2561-2FBF-ABB2E105164C}"/>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4" name="Freeform: Shape 30">
                <a:extLst>
                  <a:ext uri="{FF2B5EF4-FFF2-40B4-BE49-F238E27FC236}">
                    <a16:creationId xmlns:a16="http://schemas.microsoft.com/office/drawing/2014/main" id="{A1EA5E2E-9618-98D9-9F06-C4647D1D429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5" name="Freeform: Shape 31">
                <a:extLst>
                  <a:ext uri="{FF2B5EF4-FFF2-40B4-BE49-F238E27FC236}">
                    <a16:creationId xmlns:a16="http://schemas.microsoft.com/office/drawing/2014/main" id="{E28E6EE4-71BD-B4F1-3573-874D81459D29}"/>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6" name="Freeform: Shape 32">
                <a:extLst>
                  <a:ext uri="{FF2B5EF4-FFF2-40B4-BE49-F238E27FC236}">
                    <a16:creationId xmlns:a16="http://schemas.microsoft.com/office/drawing/2014/main" id="{2B468A56-8603-6EAF-27BD-FEDFC0343A8F}"/>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7" name="Freeform: Shape 36">
                <a:extLst>
                  <a:ext uri="{FF2B5EF4-FFF2-40B4-BE49-F238E27FC236}">
                    <a16:creationId xmlns:a16="http://schemas.microsoft.com/office/drawing/2014/main" id="{5DA205BC-40D5-E366-BFD0-0B79F340B66C}"/>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grpSp>
        <p:sp>
          <p:nvSpPr>
            <p:cNvPr id="10" name="Freeform: Shape 23">
              <a:extLst>
                <a:ext uri="{FF2B5EF4-FFF2-40B4-BE49-F238E27FC236}">
                  <a16:creationId xmlns:a16="http://schemas.microsoft.com/office/drawing/2014/main" id="{2BEE78C5-0ADB-2DA5-F70E-5D73E2826F6C}"/>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endParaRPr lang="en-US" noProof="0" dirty="0"/>
            </a:p>
          </p:txBody>
        </p:sp>
      </p:grpSp>
    </p:spTree>
    <p:extLst>
      <p:ext uri="{BB962C8B-B14F-4D97-AF65-F5344CB8AC3E}">
        <p14:creationId xmlns:p14="http://schemas.microsoft.com/office/powerpoint/2010/main" val="3610170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548640" y="914400"/>
            <a:ext cx="3108960" cy="2194560"/>
          </a:xfrm>
        </p:spPr>
        <p:txBody>
          <a:bodyPr anchor="t">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548640" y="3429000"/>
            <a:ext cx="3108960" cy="3017520"/>
          </a:xfrm>
        </p:spPr>
        <p:txBody>
          <a:bodyPr>
            <a:normAutofit/>
          </a:bodyPr>
          <a:lstStyle>
            <a:lvl1pPr>
              <a:spcBef>
                <a:spcPts val="1600"/>
              </a:spcBef>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468112" y="630936"/>
            <a:ext cx="5705856" cy="5843016"/>
          </a:xfrm>
        </p:spPr>
        <p:txBody>
          <a:bodyPr>
            <a:normAutofit/>
          </a:bodyPr>
          <a:lstStyle>
            <a:lvl1pPr>
              <a:spcBef>
                <a:spcPts val="1600"/>
              </a:spcBef>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4088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grpSp>
        <p:nvGrpSpPr>
          <p:cNvPr id="4" name="Top Right">
            <a:extLst>
              <a:ext uri="{FF2B5EF4-FFF2-40B4-BE49-F238E27FC236}">
                <a16:creationId xmlns:a16="http://schemas.microsoft.com/office/drawing/2014/main" id="{E97F5289-BEE7-79B5-BB8E-94638A05B9B7}"/>
              </a:ext>
              <a:ext uri="{C183D7F6-B498-43B3-948B-1728B52AA6E4}">
                <adec:decorative xmlns:adec="http://schemas.microsoft.com/office/drawing/2017/decorative" val="1"/>
              </a:ext>
            </a:extLst>
          </p:cNvPr>
          <p:cNvGrpSpPr/>
          <p:nvPr userDrawn="1"/>
        </p:nvGrpSpPr>
        <p:grpSpPr>
          <a:xfrm rot="10800000">
            <a:off x="10129627" y="2702248"/>
            <a:ext cx="2062373" cy="4155752"/>
            <a:chOff x="10849" y="15178"/>
            <a:chExt cx="2198951" cy="3331254"/>
          </a:xfrm>
        </p:grpSpPr>
        <p:sp>
          <p:nvSpPr>
            <p:cNvPr id="5" name="Freeform: Shape 10">
              <a:extLst>
                <a:ext uri="{FF2B5EF4-FFF2-40B4-BE49-F238E27FC236}">
                  <a16:creationId xmlns:a16="http://schemas.microsoft.com/office/drawing/2014/main" id="{444EE97B-10EF-6A90-36F9-546218041763}"/>
                </a:ext>
              </a:extLst>
            </p:cNvPr>
            <p:cNvSpPr/>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pPr rtl="0"/>
              <a:endParaRPr lang="en-US" dirty="0"/>
            </a:p>
          </p:txBody>
        </p:sp>
        <p:sp>
          <p:nvSpPr>
            <p:cNvPr id="6" name="Freeform: Shape 11">
              <a:extLst>
                <a:ext uri="{FF2B5EF4-FFF2-40B4-BE49-F238E27FC236}">
                  <a16:creationId xmlns:a16="http://schemas.microsoft.com/office/drawing/2014/main" id="{DB37572F-3CF3-5EB8-2A9C-423F91615517}"/>
                </a:ext>
              </a:extLst>
            </p:cNvPr>
            <p:cNvSpPr/>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pPr rtl="0"/>
              <a:endParaRPr lang="en-US" dirty="0"/>
            </a:p>
          </p:txBody>
        </p:sp>
        <p:sp>
          <p:nvSpPr>
            <p:cNvPr id="9" name="Freeform: Shape 12">
              <a:extLst>
                <a:ext uri="{FF2B5EF4-FFF2-40B4-BE49-F238E27FC236}">
                  <a16:creationId xmlns:a16="http://schemas.microsoft.com/office/drawing/2014/main" id="{F46101FA-DB58-40A4-BD93-35E09F7571D5}"/>
                </a:ext>
              </a:extLst>
            </p:cNvPr>
            <p:cNvSpPr/>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pPr rtl="0"/>
              <a:endParaRPr lang="en-US" dirty="0"/>
            </a:p>
          </p:txBody>
        </p:sp>
        <p:sp>
          <p:nvSpPr>
            <p:cNvPr id="10" name="Freeform: Shape 13">
              <a:extLst>
                <a:ext uri="{FF2B5EF4-FFF2-40B4-BE49-F238E27FC236}">
                  <a16:creationId xmlns:a16="http://schemas.microsoft.com/office/drawing/2014/main" id="{2E4933A0-A538-7EFB-417B-E2C222C1AF4E}"/>
                </a:ext>
              </a:extLst>
            </p:cNvPr>
            <p:cNvSpPr/>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pPr rtl="0"/>
              <a:endParaRPr lang="en-US" dirty="0"/>
            </a:p>
          </p:txBody>
        </p:sp>
        <p:sp>
          <p:nvSpPr>
            <p:cNvPr id="11" name="Freeform: Shape 14">
              <a:extLst>
                <a:ext uri="{FF2B5EF4-FFF2-40B4-BE49-F238E27FC236}">
                  <a16:creationId xmlns:a16="http://schemas.microsoft.com/office/drawing/2014/main" id="{6C2DFDF6-D78B-5984-D82E-9CEFAB74F71C}"/>
                </a:ext>
              </a:extLst>
            </p:cNvPr>
            <p:cNvSpPr/>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pPr rtl="0"/>
              <a:endParaRPr lang="en-US" dirty="0"/>
            </a:p>
          </p:txBody>
        </p:sp>
        <p:sp>
          <p:nvSpPr>
            <p:cNvPr id="12" name="Freeform: Shape 15">
              <a:extLst>
                <a:ext uri="{FF2B5EF4-FFF2-40B4-BE49-F238E27FC236}">
                  <a16:creationId xmlns:a16="http://schemas.microsoft.com/office/drawing/2014/main" id="{855628AA-C9BE-E5CF-15C9-5AF3F3F7ACF3}"/>
                </a:ext>
              </a:extLst>
            </p:cNvPr>
            <p:cNvSpPr/>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pPr rtl="0"/>
              <a:endParaRPr lang="en-US" dirty="0"/>
            </a:p>
          </p:txBody>
        </p:sp>
        <p:sp>
          <p:nvSpPr>
            <p:cNvPr id="13" name="Freeform: Shape 16">
              <a:extLst>
                <a:ext uri="{FF2B5EF4-FFF2-40B4-BE49-F238E27FC236}">
                  <a16:creationId xmlns:a16="http://schemas.microsoft.com/office/drawing/2014/main" id="{B87AC7A6-6033-A3C4-6202-864E4062FD47}"/>
                </a:ext>
              </a:extLst>
            </p:cNvPr>
            <p:cNvSpPr/>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pPr rtl="0"/>
              <a:endParaRPr lang="en-US" dirty="0"/>
            </a:p>
          </p:txBody>
        </p:sp>
      </p:grp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6675120" y="914400"/>
            <a:ext cx="5029200" cy="2194560"/>
          </a:xfrm>
        </p:spPr>
        <p:txBody>
          <a:bodyPr anchor="t" anchorCtr="0">
            <a:normAutofit/>
          </a:bodyPr>
          <a:lstStyle>
            <a:lvl1pPr>
              <a:defRPr sz="2400"/>
            </a:lvl1pPr>
          </a:lstStyle>
          <a:p>
            <a:r>
              <a:rPr lang="en-US"/>
              <a:t>Click to edit Master title style</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0" y="0"/>
            <a:ext cx="6099048" cy="6858000"/>
          </a:xfrm>
          <a:solidFill>
            <a:schemeClr val="accent5"/>
          </a:solidFill>
        </p:spPr>
        <p:txBody>
          <a:bodyPr/>
          <a:lstStyle>
            <a:lvl1pPr marL="0" indent="0">
              <a:buNone/>
              <a:defRPr/>
            </a:lvl1pPr>
          </a:lstStyle>
          <a:p>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6675120" y="3429000"/>
            <a:ext cx="5029200" cy="2697480"/>
          </a:xfrm>
        </p:spPr>
        <p:txBody>
          <a:bodyPr>
            <a:normAutofit/>
          </a:bodyPr>
          <a:lstStyle>
            <a:lvl1pPr>
              <a:spcBef>
                <a:spcPts val="1600"/>
              </a:spcBef>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a:xfrm>
            <a:off x="10858500" y="6356350"/>
            <a:ext cx="84582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586545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548640" y="914400"/>
            <a:ext cx="7223760" cy="914400"/>
          </a:xfrm>
        </p:spPr>
        <p:txBody>
          <a:bodyPr anchor="t">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548640" y="2286000"/>
            <a:ext cx="7223760" cy="1828800"/>
          </a:xfrm>
        </p:spPr>
        <p:txBody>
          <a:bodyPr>
            <a:normAutofit/>
          </a:bodyPr>
          <a:lstStyle>
            <a:lvl1pPr marL="0" indent="0">
              <a:spcBef>
                <a:spcPts val="1600"/>
              </a:spcBef>
              <a:buNone/>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48640" y="4389120"/>
            <a:ext cx="7223760" cy="1828800"/>
          </a:xfrm>
        </p:spPr>
        <p:txBody>
          <a:bodyPr>
            <a:normAutofit/>
          </a:bodyPr>
          <a:lstStyle>
            <a:lvl1pPr marL="0" indent="0">
              <a:spcBef>
                <a:spcPts val="1600"/>
              </a:spcBef>
              <a:buNone/>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6">
            <a:extLst>
              <a:ext uri="{FF2B5EF4-FFF2-40B4-BE49-F238E27FC236}">
                <a16:creationId xmlns:a16="http://schemas.microsoft.com/office/drawing/2014/main" id="{13FFB825-245A-CEB4-BC9B-8E6001FC84AD}"/>
              </a:ext>
            </a:extLst>
          </p:cNvPr>
          <p:cNvSpPr>
            <a:spLocks noGrp="1"/>
          </p:cNvSpPr>
          <p:nvPr>
            <p:ph type="pic" sz="quarter" idx="13"/>
          </p:nvPr>
        </p:nvSpPr>
        <p:spPr>
          <a:xfrm>
            <a:off x="8156448" y="0"/>
            <a:ext cx="4032504" cy="6858000"/>
          </a:xfrm>
          <a:solidFill>
            <a:schemeClr val="accent5"/>
          </a:solidFill>
        </p:spPr>
        <p:txBody>
          <a:bodyPr/>
          <a:lstStyle>
            <a:lvl1pPr marL="0" indent="0">
              <a:buNone/>
              <a:defRPr/>
            </a:lvl1pPr>
          </a:lstStyle>
          <a:p>
            <a:endParaRPr lang="en-US" dirty="0"/>
          </a:p>
        </p:txBody>
      </p:sp>
    </p:spTree>
    <p:extLst>
      <p:ext uri="{BB962C8B-B14F-4D97-AF65-F5344CB8AC3E}">
        <p14:creationId xmlns:p14="http://schemas.microsoft.com/office/powerpoint/2010/main" val="4266323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grpSp>
        <p:nvGrpSpPr>
          <p:cNvPr id="4" name="Bottom Right">
            <a:extLst>
              <a:ext uri="{FF2B5EF4-FFF2-40B4-BE49-F238E27FC236}">
                <a16:creationId xmlns:a16="http://schemas.microsoft.com/office/drawing/2014/main" id="{08712125-56A8-F96B-CDF1-F3792D47443A}"/>
              </a:ext>
              <a:ext uri="{C183D7F6-B498-43B3-948B-1728B52AA6E4}">
                <adec:decorative xmlns:adec="http://schemas.microsoft.com/office/drawing/2017/decorative" val="1"/>
              </a:ext>
            </a:extLst>
          </p:cNvPr>
          <p:cNvGrpSpPr/>
          <p:nvPr userDrawn="1"/>
        </p:nvGrpSpPr>
        <p:grpSpPr>
          <a:xfrm flipV="1">
            <a:off x="7993448" y="0"/>
            <a:ext cx="4211600" cy="3581399"/>
            <a:chOff x="7980400" y="3276601"/>
            <a:chExt cx="4211600" cy="3581399"/>
          </a:xfrm>
        </p:grpSpPr>
        <p:grpSp>
          <p:nvGrpSpPr>
            <p:cNvPr id="9" name="Graphic 157">
              <a:extLst>
                <a:ext uri="{FF2B5EF4-FFF2-40B4-BE49-F238E27FC236}">
                  <a16:creationId xmlns:a16="http://schemas.microsoft.com/office/drawing/2014/main" id="{606BED4C-626B-4034-F706-C47B39ADBF0A}"/>
                </a:ext>
                <a:ext uri="{C183D7F6-B498-43B3-948B-1728B52AA6E4}">
                  <adec:decorative xmlns:adec="http://schemas.microsoft.com/office/drawing/2017/decorative" val="1"/>
                </a:ext>
              </a:extLst>
            </p:cNvPr>
            <p:cNvGrpSpPr/>
            <p:nvPr/>
          </p:nvGrpSpPr>
          <p:grpSpPr>
            <a:xfrm>
              <a:off x="8662740" y="3276601"/>
              <a:ext cx="3529260" cy="3581397"/>
              <a:chOff x="4114800" y="1423987"/>
              <a:chExt cx="3961542" cy="4007547"/>
            </a:xfrm>
            <a:noFill/>
          </p:grpSpPr>
          <p:sp>
            <p:nvSpPr>
              <p:cNvPr id="11" name="Freeform: Shape 24">
                <a:extLst>
                  <a:ext uri="{FF2B5EF4-FFF2-40B4-BE49-F238E27FC236}">
                    <a16:creationId xmlns:a16="http://schemas.microsoft.com/office/drawing/2014/main" id="{1E44F1DA-BBA0-DBF5-E95D-DA413CECCC33}"/>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2" name="Freeform: Shape 25">
                <a:extLst>
                  <a:ext uri="{FF2B5EF4-FFF2-40B4-BE49-F238E27FC236}">
                    <a16:creationId xmlns:a16="http://schemas.microsoft.com/office/drawing/2014/main" id="{1F84F55C-F405-CAE8-CC7B-F36BF514253C}"/>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3" name="Freeform: Shape 26">
                <a:extLst>
                  <a:ext uri="{FF2B5EF4-FFF2-40B4-BE49-F238E27FC236}">
                    <a16:creationId xmlns:a16="http://schemas.microsoft.com/office/drawing/2014/main" id="{516BE7FD-A069-8AEE-40A9-1F269525F7CB}"/>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4" name="Freeform: Shape 30">
                <a:extLst>
                  <a:ext uri="{FF2B5EF4-FFF2-40B4-BE49-F238E27FC236}">
                    <a16:creationId xmlns:a16="http://schemas.microsoft.com/office/drawing/2014/main" id="{AA1320FC-7DC3-FFF5-F832-D065D7F3F0BD}"/>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5" name="Freeform: Shape 31">
                <a:extLst>
                  <a:ext uri="{FF2B5EF4-FFF2-40B4-BE49-F238E27FC236}">
                    <a16:creationId xmlns:a16="http://schemas.microsoft.com/office/drawing/2014/main" id="{3B19DAD1-8FA1-2EC0-26E0-10CF718694D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6" name="Freeform: Shape 32">
                <a:extLst>
                  <a:ext uri="{FF2B5EF4-FFF2-40B4-BE49-F238E27FC236}">
                    <a16:creationId xmlns:a16="http://schemas.microsoft.com/office/drawing/2014/main" id="{01713054-80A0-F251-23CE-6EC15BA985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sp>
            <p:nvSpPr>
              <p:cNvPr id="17" name="Freeform: Shape 36">
                <a:extLst>
                  <a:ext uri="{FF2B5EF4-FFF2-40B4-BE49-F238E27FC236}">
                    <a16:creationId xmlns:a16="http://schemas.microsoft.com/office/drawing/2014/main" id="{67EE807A-C6CE-4AA4-7E0A-7365647ACD8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endParaRPr lang="en-US" noProof="0" dirty="0"/>
              </a:p>
            </p:txBody>
          </p:sp>
        </p:grpSp>
        <p:sp>
          <p:nvSpPr>
            <p:cNvPr id="10" name="Freeform: Shape 23">
              <a:extLst>
                <a:ext uri="{FF2B5EF4-FFF2-40B4-BE49-F238E27FC236}">
                  <a16:creationId xmlns:a16="http://schemas.microsoft.com/office/drawing/2014/main" id="{0A5ACDEC-DD52-7136-650B-7390C0FBA09E}"/>
                </a:ext>
                <a:ext uri="{C183D7F6-B498-43B3-948B-1728B52AA6E4}">
                  <adec:decorative xmlns:adec="http://schemas.microsoft.com/office/drawing/2017/decorative" val="1"/>
                </a:ext>
              </a:extLst>
            </p:cNvPr>
            <p:cNvSpPr/>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endParaRPr lang="en-US" noProof="0" dirty="0"/>
            </a:p>
          </p:txBody>
        </p:sp>
      </p:grp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548640" y="914400"/>
            <a:ext cx="10963656" cy="914400"/>
          </a:xfrm>
        </p:spPr>
        <p:txBody>
          <a:bodyPr anchor="t" anchorCtr="0">
            <a:normAutofit/>
          </a:bodyPr>
          <a:lstStyle>
            <a:lvl1pPr>
              <a:defRPr sz="2400"/>
            </a:lvl1pPr>
          </a:lstStyle>
          <a:p>
            <a:r>
              <a:rPr lang="en-US" noProof="0" dirty="0"/>
              <a:t>Click to edit Master title style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548640" y="2286000"/>
            <a:ext cx="3108960" cy="3291840"/>
          </a:xfrm>
        </p:spPr>
        <p:txBody>
          <a:bodyPr>
            <a:normAutofit/>
          </a:bodyPr>
          <a:lstStyle>
            <a:lvl1pPr>
              <a:spcBef>
                <a:spcPts val="1600"/>
              </a:spcBef>
              <a:defRPr sz="1800"/>
            </a:lvl1pPr>
            <a:lvl2pPr>
              <a:defRPr sz="1600"/>
            </a:lvl2pPr>
            <a:lvl3pPr>
              <a:defRPr sz="1400"/>
            </a:lvl3pPr>
            <a:lvl4pPr>
              <a:defRPr sz="1200"/>
            </a:lvl4pPr>
            <a:lvl5pPr>
              <a:defRPr sz="120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197096" y="2286000"/>
            <a:ext cx="7315200" cy="3410712"/>
          </a:xfrm>
        </p:spPr>
        <p:txBody>
          <a:bodyPr/>
          <a:lstStyle>
            <a:lvl1pPr marL="0" indent="0">
              <a:buNone/>
              <a:defRPr/>
            </a:lvl1pPr>
          </a:lstStyle>
          <a:p>
            <a:endParaRPr lang="en-US" noProof="0"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a:xfrm>
            <a:off x="548640" y="6356350"/>
            <a:ext cx="2743200" cy="365125"/>
          </a:xfrm>
        </p:spPr>
        <p:txBody>
          <a:bodyPr/>
          <a:lstStyle/>
          <a:p>
            <a:r>
              <a:rPr lang="en-US" noProof="0" dirty="0"/>
              <a:t>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a:xfrm>
            <a:off x="4197096" y="6356350"/>
            <a:ext cx="4114800" cy="365125"/>
          </a:xfrm>
          <a:prstGeom prst="rect">
            <a:avLst/>
          </a:prstGeom>
        </p:spPr>
        <p:txBody>
          <a:bodyPr/>
          <a:lstStyle/>
          <a:p>
            <a:endParaRPr lang="en-US" noProof="0"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a:xfrm>
            <a:off x="10666476" y="6356350"/>
            <a:ext cx="845820" cy="365125"/>
          </a:xfrm>
        </p:spPr>
        <p:txBody>
          <a:bodyPr/>
          <a:lstStyle/>
          <a:p>
            <a:fld id="{CBD12358-51D2-46B3-9BDE-DF29528B9454}" type="slidenum">
              <a:rPr lang="en-US" noProof="0" smtClean="0"/>
              <a:t>‹#›</a:t>
            </a:fld>
            <a:endParaRPr lang="en-US" noProof="0" dirty="0"/>
          </a:p>
        </p:txBody>
      </p:sp>
    </p:spTree>
    <p:extLst>
      <p:ext uri="{BB962C8B-B14F-4D97-AF65-F5344CB8AC3E}">
        <p14:creationId xmlns:p14="http://schemas.microsoft.com/office/powerpoint/2010/main" val="795379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1248" y="381000"/>
            <a:ext cx="109728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841248" y="1825625"/>
            <a:ext cx="109728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lumMod val="50000"/>
                  </a:schemeClr>
                </a:solidFill>
              </a:defRPr>
            </a:lvl1pPr>
          </a:lstStyle>
          <a:p>
            <a:r>
              <a:rPr lang="en-US" dirty="0"/>
              <a:t>20XX</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0507980" y="6356350"/>
            <a:ext cx="845820" cy="365125"/>
          </a:xfrm>
          <a:prstGeom prst="rect">
            <a:avLst/>
          </a:prstGeom>
        </p:spPr>
        <p:txBody>
          <a:bodyPr vert="horz" lIns="91440" tIns="45720" rIns="91440" bIns="45720" rtlCol="0" anchor="ctr"/>
          <a:lstStyle>
            <a:lvl1pPr algn="r">
              <a:defRPr sz="1200">
                <a:solidFill>
                  <a:schemeClr val="bg1">
                    <a:lumMod val="50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75" r:id="rId3"/>
    <p:sldLayoutId id="2147483674" r:id="rId4"/>
    <p:sldLayoutId id="2147483676" r:id="rId5"/>
    <p:sldLayoutId id="2147483681" r:id="rId6"/>
    <p:sldLayoutId id="2147483677" r:id="rId7"/>
    <p:sldLayoutId id="2147483683" r:id="rId8"/>
    <p:sldLayoutId id="2147483678" r:id="rId9"/>
    <p:sldLayoutId id="2147483679" r:id="rId10"/>
    <p:sldLayoutId id="2147483680" r:id="rId11"/>
    <p:sldLayoutId id="2147483652" r:id="rId12"/>
    <p:sldLayoutId id="2147483661" r:id="rId13"/>
  </p:sldLayoutIdLst>
  <p:hf sldNum="0" hdr="0" ftr="0" dt="0"/>
  <p:txStyles>
    <p:titleStyle>
      <a:lvl1pPr algn="l" defTabSz="914400" rtl="0" eaLnBrk="1" latinLnBrk="0" hangingPunct="1">
        <a:lnSpc>
          <a:spcPct val="90000"/>
        </a:lnSpc>
        <a:spcBef>
          <a:spcPct val="0"/>
        </a:spcBef>
        <a:buNone/>
        <a:defRPr sz="3000" kern="1200" cap="all" spc="30" baseline="0">
          <a:solidFill>
            <a:schemeClr val="tx1">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528" userDrawn="1">
          <p15:clr>
            <a:srgbClr val="547EBF"/>
          </p15:clr>
        </p15:guide>
        <p15:guide id="4" orient="horz" pos="240" userDrawn="1">
          <p15:clr>
            <a:srgbClr val="547EBF"/>
          </p15:clr>
        </p15:guide>
        <p15:guide id="5" pos="7152" userDrawn="1">
          <p15:clr>
            <a:srgbClr val="547EBF"/>
          </p15:clr>
        </p15:guide>
        <p15:guide id="6" orient="horz" pos="4080" userDrawn="1">
          <p15:clr>
            <a:srgbClr val="547EBF"/>
          </p15:clr>
        </p15:guide>
        <p15:guide id="10" pos="1920" userDrawn="1">
          <p15:clr>
            <a:srgbClr val="547EBF"/>
          </p15:clr>
        </p15:guide>
        <p15:guide id="12" pos="5736" userDrawn="1">
          <p15:clr>
            <a:srgbClr val="547EBF"/>
          </p15:clr>
        </p15:guide>
        <p15:guide id="15" pos="5112" userDrawn="1">
          <p15:clr>
            <a:srgbClr val="9FCC3B"/>
          </p15:clr>
        </p15:guide>
        <p15:guide id="16" pos="2544"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381000" y="4754880"/>
            <a:ext cx="11430000" cy="1371600"/>
          </a:xfrm>
        </p:spPr>
        <p:txBody>
          <a:bodyPr anchor="b" anchorCtr="0">
            <a:normAutofit/>
          </a:bodyPr>
          <a:lstStyle/>
          <a:p>
            <a:r>
              <a:rPr lang="en-US" cap="none" dirty="0"/>
              <a:t>A Spatial Population Genetic Sim </a:t>
            </a:r>
            <a:br>
              <a:rPr lang="en-US" cap="none" dirty="0"/>
            </a:br>
            <a:r>
              <a:rPr lang="en-US" cap="none" dirty="0"/>
              <a:t>of </a:t>
            </a:r>
            <a:r>
              <a:rPr lang="en-US" i="1" cap="none" dirty="0"/>
              <a:t>B. glandula</a:t>
            </a:r>
            <a:r>
              <a:rPr lang="en-US" cap="none" dirty="0"/>
              <a:t> in Coos Bay</a:t>
            </a:r>
            <a:endParaRPr lang="en-US" i="1" dirty="0"/>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3081528" y="6126480"/>
            <a:ext cx="6035040" cy="457200"/>
          </a:xfrm>
        </p:spPr>
        <p:txBody>
          <a:bodyPr anchor="ctr">
            <a:normAutofit/>
          </a:bodyPr>
          <a:lstStyle/>
          <a:p>
            <a:r>
              <a:rPr lang="en-US" dirty="0"/>
              <a:t>Alex Bangs – Kern-Ralph Co-Lab - July 2024</a:t>
            </a:r>
          </a:p>
        </p:txBody>
      </p:sp>
      <p:sp>
        <p:nvSpPr>
          <p:cNvPr id="6" name="AutoShape 2">
            <a:extLst>
              <a:ext uri="{FF2B5EF4-FFF2-40B4-BE49-F238E27FC236}">
                <a16:creationId xmlns:a16="http://schemas.microsoft.com/office/drawing/2014/main" id="{9A3D24D3-B520-4C32-56D1-07AC49B4D0A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Placeholder 9" descr="A large rock with white and gray spots&#10;&#10;Description automatically generated">
            <a:extLst>
              <a:ext uri="{FF2B5EF4-FFF2-40B4-BE49-F238E27FC236}">
                <a16:creationId xmlns:a16="http://schemas.microsoft.com/office/drawing/2014/main" id="{130C3784-6830-BB1F-5456-8C7C7BF4D48E}"/>
              </a:ext>
            </a:extLst>
          </p:cNvPr>
          <p:cNvPicPr>
            <a:picLocks noGrp="1" noChangeAspect="1"/>
          </p:cNvPicPr>
          <p:nvPr>
            <p:ph type="pic" sz="quarter" idx="10"/>
          </p:nvPr>
        </p:nvPicPr>
        <p:blipFill rotWithShape="1">
          <a:blip r:embed="rId3"/>
          <a:srcRect l="-25" t="15110" r="25" b="35868"/>
          <a:stretch/>
        </p:blipFill>
        <p:spPr>
          <a:xfrm>
            <a:off x="0" y="0"/>
            <a:ext cx="12188952" cy="4498848"/>
          </a:xfrm>
        </p:spPr>
      </p:pic>
    </p:spTree>
    <p:extLst>
      <p:ext uri="{BB962C8B-B14F-4D97-AF65-F5344CB8AC3E}">
        <p14:creationId xmlns:p14="http://schemas.microsoft.com/office/powerpoint/2010/main" val="1386065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6675120" y="576072"/>
            <a:ext cx="4937760" cy="4023360"/>
          </a:xfrm>
          <a:noFill/>
        </p:spPr>
        <p:txBody>
          <a:bodyPr>
            <a:noAutofit/>
          </a:bodyPr>
          <a:lstStyle/>
          <a:p>
            <a:r>
              <a:rPr lang="en-US" dirty="0"/>
              <a:t>Market expansion</a:t>
            </a:r>
          </a:p>
        </p:txBody>
      </p:sp>
      <p:sp>
        <p:nvSpPr>
          <p:cNvPr id="3" name="Subtitle 2">
            <a:extLst>
              <a:ext uri="{FF2B5EF4-FFF2-40B4-BE49-F238E27FC236}">
                <a16:creationId xmlns:a16="http://schemas.microsoft.com/office/drawing/2014/main" id="{72446868-83F0-CEEF-5E60-6D55C93B523F}"/>
              </a:ext>
            </a:extLst>
          </p:cNvPr>
          <p:cNvSpPr>
            <a:spLocks noGrp="1"/>
          </p:cNvSpPr>
          <p:nvPr>
            <p:ph type="subTitle" idx="1"/>
          </p:nvPr>
        </p:nvSpPr>
        <p:spPr>
          <a:xfrm>
            <a:off x="6675120" y="4846320"/>
            <a:ext cx="4937760" cy="1554480"/>
          </a:xfrm>
          <a:noFill/>
        </p:spPr>
        <p:txBody>
          <a:bodyPr>
            <a:noAutofit/>
          </a:bodyPr>
          <a:lstStyle/>
          <a:p>
            <a:r>
              <a:rPr lang="en-US" dirty="0"/>
              <a:t>Unlocking new horizons</a:t>
            </a:r>
          </a:p>
        </p:txBody>
      </p:sp>
      <p:pic>
        <p:nvPicPr>
          <p:cNvPr id="7" name="Picture Placeholder 6" descr="Two clown fish in anemone">
            <a:extLst>
              <a:ext uri="{FF2B5EF4-FFF2-40B4-BE49-F238E27FC236}">
                <a16:creationId xmlns:a16="http://schemas.microsoft.com/office/drawing/2014/main" id="{4016C178-C8C3-4E86-653E-AF109639A95E}"/>
              </a:ext>
            </a:extLst>
          </p:cNvPr>
          <p:cNvPicPr>
            <a:picLocks noGrp="1" noChangeAspect="1"/>
          </p:cNvPicPr>
          <p:nvPr>
            <p:ph type="pic" sz="quarter" idx="13"/>
          </p:nvPr>
        </p:nvPicPr>
        <p:blipFill>
          <a:blip r:embed="rId2"/>
          <a:srcRect l="20378" r="20378"/>
          <a:stretch/>
        </p:blipFill>
        <p:spPr>
          <a:xfrm>
            <a:off x="0" y="0"/>
            <a:ext cx="6099048" cy="6858000"/>
          </a:xfrm>
          <a:solidFill>
            <a:schemeClr val="bg1">
              <a:lumMod val="95000"/>
            </a:schemeClr>
          </a:solidFill>
        </p:spPr>
      </p:pic>
    </p:spTree>
    <p:extLst>
      <p:ext uri="{BB962C8B-B14F-4D97-AF65-F5344CB8AC3E}">
        <p14:creationId xmlns:p14="http://schemas.microsoft.com/office/powerpoint/2010/main" val="1008037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noFill/>
        </p:spPr>
        <p:txBody>
          <a:bodyPr anchor="t" anchorCtr="0">
            <a:noAutofit/>
          </a:bodyPr>
          <a:lstStyle/>
          <a:p>
            <a:r>
              <a:rPr lang="en-US" sz="2400" dirty="0">
                <a:effectLst/>
              </a:rPr>
              <a:t>Product launch</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noFill/>
        </p:spPr>
        <p:txBody>
          <a:bodyPr vert="horz" lIns="91440" tIns="45720" rIns="91440" bIns="45720" rtlCol="0" anchor="t">
            <a:normAutofit/>
          </a:bodyPr>
          <a:lstStyle/>
          <a:p>
            <a:pPr>
              <a:spcBef>
                <a:spcPts val="1600"/>
              </a:spcBef>
            </a:pPr>
            <a:r>
              <a:rPr lang="en-US" sz="1800" dirty="0"/>
              <a:t>Currently gearing up for a ground-breaking launch </a:t>
            </a:r>
          </a:p>
          <a:p>
            <a:pPr>
              <a:spcBef>
                <a:spcPts val="1600"/>
              </a:spcBef>
            </a:pPr>
            <a:r>
              <a:rPr lang="en-US" sz="1800" dirty="0"/>
              <a:t>Our new offerings will captivate the market</a:t>
            </a:r>
          </a:p>
          <a:p>
            <a:pPr>
              <a:spcBef>
                <a:spcPts val="1600"/>
              </a:spcBef>
            </a:pPr>
            <a:r>
              <a:rPr lang="en-US" sz="1800" dirty="0"/>
              <a:t>Our marketing campaign will generate anticipation</a:t>
            </a:r>
          </a:p>
        </p:txBody>
      </p:sp>
      <p:graphicFrame>
        <p:nvGraphicFramePr>
          <p:cNvPr id="6" name="Content Placeholder 5" descr="A timeline of the product launch">
            <a:extLst>
              <a:ext uri="{FF2B5EF4-FFF2-40B4-BE49-F238E27FC236}">
                <a16:creationId xmlns:a16="http://schemas.microsoft.com/office/drawing/2014/main" id="{A7FD81E4-2CEB-1301-59FF-81509B86E571}"/>
              </a:ext>
            </a:extLst>
          </p:cNvPr>
          <p:cNvGraphicFramePr>
            <a:graphicFrameLocks noGrp="1"/>
          </p:cNvGraphicFramePr>
          <p:nvPr>
            <p:ph sz="half" idx="2"/>
            <p:extLst>
              <p:ext uri="{D42A27DB-BD31-4B8C-83A1-F6EECF244321}">
                <p14:modId xmlns:p14="http://schemas.microsoft.com/office/powerpoint/2010/main" val="3785925697"/>
              </p:ext>
            </p:extLst>
          </p:nvPr>
        </p:nvGraphicFramePr>
        <p:xfrm>
          <a:off x="5467350" y="630238"/>
          <a:ext cx="5707063" cy="58435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7241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6675120" y="914400"/>
            <a:ext cx="5029200" cy="2194560"/>
          </a:xfrm>
          <a:noFill/>
        </p:spPr>
        <p:txBody>
          <a:bodyPr anchor="t" anchorCtr="0">
            <a:noAutofit/>
          </a:bodyPr>
          <a:lstStyle/>
          <a:p>
            <a:r>
              <a:rPr lang="en-US" dirty="0"/>
              <a:t>Marketing strategies</a:t>
            </a:r>
          </a:p>
        </p:txBody>
      </p:sp>
      <p:pic>
        <p:nvPicPr>
          <p:cNvPr id="21" name="Picture Placeholder 20" descr="Photo of a jellyfish with pink insides">
            <a:extLst>
              <a:ext uri="{FF2B5EF4-FFF2-40B4-BE49-F238E27FC236}">
                <a16:creationId xmlns:a16="http://schemas.microsoft.com/office/drawing/2014/main" id="{3CF4C037-5E16-168A-7D9E-D9C3AF2AE6C6}"/>
              </a:ext>
            </a:extLst>
          </p:cNvPr>
          <p:cNvPicPr>
            <a:picLocks noGrp="1" noChangeAspect="1"/>
          </p:cNvPicPr>
          <p:nvPr>
            <p:ph type="pic" sz="quarter" idx="13"/>
          </p:nvPr>
        </p:nvPicPr>
        <p:blipFill>
          <a:blip r:embed="rId3"/>
          <a:srcRect t="26" b="26"/>
          <a:stretch/>
        </p:blipFill>
        <p:spPr>
          <a:xfrm>
            <a:off x="0" y="0"/>
            <a:ext cx="6099048" cy="6858000"/>
          </a:xfrm>
        </p:spPr>
      </p:pic>
      <p:sp>
        <p:nvSpPr>
          <p:cNvPr id="3" name="Content Placeholder 2">
            <a:extLst>
              <a:ext uri="{FF2B5EF4-FFF2-40B4-BE49-F238E27FC236}">
                <a16:creationId xmlns:a16="http://schemas.microsoft.com/office/drawing/2014/main" id="{FACE640F-7F5A-BDB7-205D-765FA80B6796}"/>
              </a:ext>
            </a:extLst>
          </p:cNvPr>
          <p:cNvSpPr>
            <a:spLocks noGrp="1"/>
          </p:cNvSpPr>
          <p:nvPr>
            <p:ph sz="half" idx="1"/>
          </p:nvPr>
        </p:nvSpPr>
        <p:spPr>
          <a:xfrm>
            <a:off x="6675120" y="3429000"/>
            <a:ext cx="5029200" cy="2697480"/>
          </a:xfrm>
          <a:noFill/>
        </p:spPr>
        <p:txBody>
          <a:bodyPr vert="horz" lIns="91440" tIns="45720" rIns="91440" bIns="45720" rtlCol="0" anchor="t">
            <a:normAutofit/>
          </a:bodyPr>
          <a:lstStyle/>
          <a:p>
            <a:r>
              <a:rPr lang="en-US" dirty="0"/>
              <a:t>Implement personalized engagement strategies</a:t>
            </a:r>
          </a:p>
          <a:p>
            <a:r>
              <a:rPr lang="en-US" dirty="0"/>
              <a:t>Tailor campaigns to resonate with specific demographics, fostering a sense of relevance and connection</a:t>
            </a:r>
          </a:p>
          <a:p>
            <a:r>
              <a:rPr lang="en-US" dirty="0"/>
              <a:t>Collaborate with influencers and thought leaders to amplify our brand message</a:t>
            </a:r>
          </a:p>
        </p:txBody>
      </p:sp>
    </p:spTree>
    <p:extLst>
      <p:ext uri="{BB962C8B-B14F-4D97-AF65-F5344CB8AC3E}">
        <p14:creationId xmlns:p14="http://schemas.microsoft.com/office/powerpoint/2010/main" val="729609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noFill/>
        </p:spPr>
        <p:txBody>
          <a:bodyPr anchor="t" anchorCtr="0">
            <a:noAutofit/>
          </a:bodyPr>
          <a:lstStyle/>
          <a:p>
            <a:r>
              <a:rPr lang="en-US" sz="2400" dirty="0"/>
              <a:t>Financial overview</a:t>
            </a:r>
          </a:p>
        </p:txBody>
      </p:sp>
      <p:sp>
        <p:nvSpPr>
          <p:cNvPr id="3" name="Content Placeholder 2">
            <a:extLst>
              <a:ext uri="{FF2B5EF4-FFF2-40B4-BE49-F238E27FC236}">
                <a16:creationId xmlns:a16="http://schemas.microsoft.com/office/drawing/2014/main" id="{1BE98EFF-197D-3136-70B9-7BBD30A48931}"/>
              </a:ext>
            </a:extLst>
          </p:cNvPr>
          <p:cNvSpPr>
            <a:spLocks noGrp="1"/>
          </p:cNvSpPr>
          <p:nvPr>
            <p:ph sz="half" idx="1"/>
          </p:nvPr>
        </p:nvSpPr>
        <p:spPr>
          <a:noFill/>
        </p:spPr>
        <p:txBody>
          <a:bodyPr vert="horz" lIns="91440" tIns="45720" rIns="91440" bIns="45720" rtlCol="0" anchor="t">
            <a:normAutofit/>
          </a:bodyPr>
          <a:lstStyle/>
          <a:p>
            <a:pPr marL="0" indent="0">
              <a:spcBef>
                <a:spcPts val="1600"/>
              </a:spcBef>
              <a:buNone/>
            </a:pPr>
            <a:r>
              <a:rPr lang="en-US" sz="1800" dirty="0"/>
              <a:t>Our financial overview reflects a robust and resilient fiscal performance.</a:t>
            </a:r>
          </a:p>
          <a:p>
            <a:pPr marL="0" indent="0">
              <a:spcBef>
                <a:spcPts val="1600"/>
              </a:spcBef>
              <a:buNone/>
            </a:pPr>
            <a:r>
              <a:rPr lang="en-US" sz="1800" dirty="0"/>
              <a:t>Key indicators show consistent revenue growth over the past quarter, attributed to strategic cost management and successful marketing.</a:t>
            </a:r>
          </a:p>
        </p:txBody>
      </p:sp>
      <p:sp>
        <p:nvSpPr>
          <p:cNvPr id="4" name="Content Placeholder 3">
            <a:extLst>
              <a:ext uri="{FF2B5EF4-FFF2-40B4-BE49-F238E27FC236}">
                <a16:creationId xmlns:a16="http://schemas.microsoft.com/office/drawing/2014/main" id="{D97126AE-AE4A-97A5-21F5-E5ACF7E0605F}"/>
              </a:ext>
            </a:extLst>
          </p:cNvPr>
          <p:cNvSpPr>
            <a:spLocks noGrp="1"/>
          </p:cNvSpPr>
          <p:nvPr>
            <p:ph sz="half" idx="2"/>
          </p:nvPr>
        </p:nvSpPr>
        <p:spPr>
          <a:noFill/>
        </p:spPr>
        <p:txBody>
          <a:bodyPr vert="horz" lIns="91440" tIns="45720" rIns="91440" bIns="45720" rtlCol="0" anchor="t">
            <a:normAutofit/>
          </a:bodyPr>
          <a:lstStyle/>
          <a:p>
            <a:pPr marL="0" indent="0">
              <a:spcBef>
                <a:spcPts val="1600"/>
              </a:spcBef>
              <a:buNone/>
            </a:pPr>
            <a:r>
              <a:rPr lang="en-US" sz="1800" dirty="0"/>
              <a:t>Operating margins have improved, signaling operational efficiency, while strengthening our reserves.</a:t>
            </a:r>
          </a:p>
          <a:p>
            <a:pPr marL="0" indent="0">
              <a:spcBef>
                <a:spcPts val="1600"/>
              </a:spcBef>
              <a:buNone/>
            </a:pPr>
            <a:r>
              <a:rPr lang="en-US" sz="1800" dirty="0"/>
              <a:t>This underscores our commitment to financial stability, positioning us for sustained growth. </a:t>
            </a:r>
          </a:p>
        </p:txBody>
      </p:sp>
    </p:spTree>
    <p:extLst>
      <p:ext uri="{BB962C8B-B14F-4D97-AF65-F5344CB8AC3E}">
        <p14:creationId xmlns:p14="http://schemas.microsoft.com/office/powerpoint/2010/main" val="1210802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48640" y="914400"/>
            <a:ext cx="10963656" cy="914400"/>
          </a:xfrm>
          <a:noFill/>
        </p:spPr>
        <p:txBody>
          <a:bodyPr anchor="t" anchorCtr="0">
            <a:noAutofit/>
          </a:bodyPr>
          <a:lstStyle/>
          <a:p>
            <a:r>
              <a:rPr lang="en-US" dirty="0"/>
              <a:t>Quarterly targets</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xfrm>
            <a:off x="548640" y="2286000"/>
            <a:ext cx="3108960" cy="3291840"/>
          </a:xfrm>
          <a:noFill/>
        </p:spPr>
        <p:txBody>
          <a:bodyPr vert="horz" lIns="91440" tIns="45720" rIns="91440" bIns="45720" rtlCol="0" anchor="t">
            <a:normAutofit/>
          </a:bodyPr>
          <a:lstStyle/>
          <a:p>
            <a:r>
              <a:rPr lang="en-US" dirty="0"/>
              <a:t>Market expansion</a:t>
            </a:r>
          </a:p>
          <a:p>
            <a:r>
              <a:rPr lang="en-US" dirty="0"/>
              <a:t>Product innovation</a:t>
            </a:r>
          </a:p>
          <a:p>
            <a:r>
              <a:rPr lang="en-US" dirty="0"/>
              <a:t>Customer retention</a:t>
            </a:r>
          </a:p>
          <a:p>
            <a:r>
              <a:rPr lang="en-US" dirty="0"/>
              <a:t>Operational efficiency</a:t>
            </a:r>
          </a:p>
        </p:txBody>
      </p:sp>
      <p:graphicFrame>
        <p:nvGraphicFramePr>
          <p:cNvPr id="3" name="Table Placeholder 2">
            <a:extLst>
              <a:ext uri="{FF2B5EF4-FFF2-40B4-BE49-F238E27FC236}">
                <a16:creationId xmlns:a16="http://schemas.microsoft.com/office/drawing/2014/main" id="{1469BF76-5E71-DF2A-4804-7A26E9D95C80}"/>
              </a:ext>
            </a:extLst>
          </p:cNvPr>
          <p:cNvGraphicFramePr>
            <a:graphicFrameLocks noGrp="1"/>
          </p:cNvGraphicFramePr>
          <p:nvPr>
            <p:ph type="tbl" sz="quarter" idx="13"/>
            <p:extLst>
              <p:ext uri="{D42A27DB-BD31-4B8C-83A1-F6EECF244321}">
                <p14:modId xmlns:p14="http://schemas.microsoft.com/office/powerpoint/2010/main" val="1652884811"/>
              </p:ext>
            </p:extLst>
          </p:nvPr>
        </p:nvGraphicFramePr>
        <p:xfrm>
          <a:off x="4197350" y="2286000"/>
          <a:ext cx="7315200" cy="3408140"/>
        </p:xfrm>
        <a:graphic>
          <a:graphicData uri="http://schemas.openxmlformats.org/drawingml/2006/table">
            <a:tbl>
              <a:tblPr firstRow="1" bandRow="1">
                <a:tableStyleId>{0E3FDE45-AF77-4B5C-9715-49D594BDF05E}</a:tableStyleId>
              </a:tblPr>
              <a:tblGrid>
                <a:gridCol w="1828800">
                  <a:extLst>
                    <a:ext uri="{9D8B030D-6E8A-4147-A177-3AD203B41FA5}">
                      <a16:colId xmlns:a16="http://schemas.microsoft.com/office/drawing/2014/main" val="30750867"/>
                    </a:ext>
                  </a:extLst>
                </a:gridCol>
                <a:gridCol w="1828800">
                  <a:extLst>
                    <a:ext uri="{9D8B030D-6E8A-4147-A177-3AD203B41FA5}">
                      <a16:colId xmlns:a16="http://schemas.microsoft.com/office/drawing/2014/main" val="1038941322"/>
                    </a:ext>
                  </a:extLst>
                </a:gridCol>
                <a:gridCol w="1828800">
                  <a:extLst>
                    <a:ext uri="{9D8B030D-6E8A-4147-A177-3AD203B41FA5}">
                      <a16:colId xmlns:a16="http://schemas.microsoft.com/office/drawing/2014/main" val="529645500"/>
                    </a:ext>
                  </a:extLst>
                </a:gridCol>
                <a:gridCol w="1828800">
                  <a:extLst>
                    <a:ext uri="{9D8B030D-6E8A-4147-A177-3AD203B41FA5}">
                      <a16:colId xmlns:a16="http://schemas.microsoft.com/office/drawing/2014/main" val="3469610457"/>
                    </a:ext>
                  </a:extLst>
                </a:gridCol>
              </a:tblGrid>
              <a:tr h="848984">
                <a:tc>
                  <a:txBody>
                    <a:bodyPr/>
                    <a:lstStyle/>
                    <a:p>
                      <a:pPr algn="ctr"/>
                      <a:r>
                        <a:rPr lang="en-US" b="0" cap="all" baseline="0" dirty="0"/>
                        <a:t>Quarter</a:t>
                      </a:r>
                      <a:endParaRPr lang="en-US" b="0" cap="all" baseline="0" dirty="0">
                        <a:latin typeface="+mj-lt"/>
                      </a:endParaRPr>
                    </a:p>
                  </a:txBody>
                  <a:tcPr anchor="ctr"/>
                </a:tc>
                <a:tc>
                  <a:txBody>
                    <a:bodyPr/>
                    <a:lstStyle/>
                    <a:p>
                      <a:pPr algn="ctr"/>
                      <a:r>
                        <a:rPr lang="en-US" b="0" cap="all" baseline="0" dirty="0"/>
                        <a:t>Revenue growth (%)</a:t>
                      </a:r>
                      <a:endParaRPr lang="en-US" b="0" cap="all" baseline="0" dirty="0">
                        <a:latin typeface="+mj-lt"/>
                      </a:endParaRPr>
                    </a:p>
                  </a:txBody>
                  <a:tcPr anchor="ctr"/>
                </a:tc>
                <a:tc>
                  <a:txBody>
                    <a:bodyPr/>
                    <a:lstStyle/>
                    <a:p>
                      <a:pPr algn="ctr"/>
                      <a:r>
                        <a:rPr lang="en-US" b="0" cap="all" baseline="0" dirty="0"/>
                        <a:t>Market share increase (%)</a:t>
                      </a:r>
                      <a:endParaRPr lang="en-US" b="0" cap="all" baseline="0" dirty="0">
                        <a:latin typeface="+mj-lt"/>
                      </a:endParaRPr>
                    </a:p>
                  </a:txBody>
                  <a:tcPr anchor="ctr"/>
                </a:tc>
                <a:tc>
                  <a:txBody>
                    <a:bodyPr/>
                    <a:lstStyle/>
                    <a:p>
                      <a:pPr algn="ctr"/>
                      <a:r>
                        <a:rPr lang="en-US" b="0" cap="all" baseline="0" dirty="0"/>
                        <a:t>Customer acquisition</a:t>
                      </a:r>
                      <a:endParaRPr lang="en-US" b="0" cap="all" baseline="0" dirty="0">
                        <a:latin typeface="+mj-lt"/>
                      </a:endParaRPr>
                    </a:p>
                  </a:txBody>
                  <a:tcPr anchor="ctr"/>
                </a:tc>
                <a:extLst>
                  <a:ext uri="{0D108BD9-81ED-4DB2-BD59-A6C34878D82A}">
                    <a16:rowId xmlns:a16="http://schemas.microsoft.com/office/drawing/2014/main" val="4251432886"/>
                  </a:ext>
                </a:extLst>
              </a:tr>
              <a:tr h="623435">
                <a:tc>
                  <a:txBody>
                    <a:bodyPr/>
                    <a:lstStyle/>
                    <a:p>
                      <a:pPr algn="ctr"/>
                      <a:r>
                        <a:rPr lang="en-US" dirty="0"/>
                        <a:t>Q1</a:t>
                      </a:r>
                    </a:p>
                  </a:txBody>
                  <a:tcPr anchor="ctr"/>
                </a:tc>
                <a:tc>
                  <a:txBody>
                    <a:bodyPr/>
                    <a:lstStyle/>
                    <a:p>
                      <a:pPr algn="ctr"/>
                      <a:r>
                        <a:rPr lang="en-US" dirty="0"/>
                        <a:t>12</a:t>
                      </a:r>
                    </a:p>
                  </a:txBody>
                  <a:tcPr anchor="ctr"/>
                </a:tc>
                <a:tc>
                  <a:txBody>
                    <a:bodyPr/>
                    <a:lstStyle/>
                    <a:p>
                      <a:pPr algn="ctr"/>
                      <a:r>
                        <a:rPr lang="en-US" dirty="0"/>
                        <a:t>2</a:t>
                      </a:r>
                    </a:p>
                  </a:txBody>
                  <a:tcPr anchor="ctr"/>
                </a:tc>
                <a:tc>
                  <a:txBody>
                    <a:bodyPr/>
                    <a:lstStyle/>
                    <a:p>
                      <a:pPr algn="ctr"/>
                      <a:r>
                        <a:rPr lang="en-US" dirty="0"/>
                        <a:t>500</a:t>
                      </a:r>
                    </a:p>
                  </a:txBody>
                  <a:tcPr anchor="ctr"/>
                </a:tc>
                <a:extLst>
                  <a:ext uri="{0D108BD9-81ED-4DB2-BD59-A6C34878D82A}">
                    <a16:rowId xmlns:a16="http://schemas.microsoft.com/office/drawing/2014/main" val="360240625"/>
                  </a:ext>
                </a:extLst>
              </a:tr>
              <a:tr h="623435">
                <a:tc>
                  <a:txBody>
                    <a:bodyPr/>
                    <a:lstStyle/>
                    <a:p>
                      <a:pPr algn="ctr"/>
                      <a:r>
                        <a:rPr lang="en-US" dirty="0"/>
                        <a:t>Q2</a:t>
                      </a:r>
                    </a:p>
                  </a:txBody>
                  <a:tcPr anchor="ctr"/>
                </a:tc>
                <a:tc>
                  <a:txBody>
                    <a:bodyPr/>
                    <a:lstStyle/>
                    <a:p>
                      <a:pPr algn="ctr"/>
                      <a:r>
                        <a:rPr lang="en-US" dirty="0"/>
                        <a:t>15</a:t>
                      </a:r>
                    </a:p>
                  </a:txBody>
                  <a:tcPr anchor="ctr"/>
                </a:tc>
                <a:tc>
                  <a:txBody>
                    <a:bodyPr/>
                    <a:lstStyle/>
                    <a:p>
                      <a:pPr algn="ctr"/>
                      <a:r>
                        <a:rPr lang="en-US" dirty="0"/>
                        <a:t>3</a:t>
                      </a:r>
                    </a:p>
                  </a:txBody>
                  <a:tcPr anchor="ctr"/>
                </a:tc>
                <a:tc>
                  <a:txBody>
                    <a:bodyPr/>
                    <a:lstStyle/>
                    <a:p>
                      <a:pPr algn="ctr"/>
                      <a:r>
                        <a:rPr lang="en-US" dirty="0"/>
                        <a:t>600</a:t>
                      </a:r>
                    </a:p>
                  </a:txBody>
                  <a:tcPr anchor="ctr"/>
                </a:tc>
                <a:extLst>
                  <a:ext uri="{0D108BD9-81ED-4DB2-BD59-A6C34878D82A}">
                    <a16:rowId xmlns:a16="http://schemas.microsoft.com/office/drawing/2014/main" val="2762393470"/>
                  </a:ext>
                </a:extLst>
              </a:tr>
              <a:tr h="623435">
                <a:tc>
                  <a:txBody>
                    <a:bodyPr/>
                    <a:lstStyle/>
                    <a:p>
                      <a:pPr algn="ctr"/>
                      <a:r>
                        <a:rPr lang="en-US" dirty="0"/>
                        <a:t>Q3</a:t>
                      </a:r>
                    </a:p>
                  </a:txBody>
                  <a:tcPr anchor="ctr"/>
                </a:tc>
                <a:tc>
                  <a:txBody>
                    <a:bodyPr/>
                    <a:lstStyle/>
                    <a:p>
                      <a:pPr algn="ctr"/>
                      <a:r>
                        <a:rPr lang="en-US" dirty="0"/>
                        <a:t>18</a:t>
                      </a:r>
                    </a:p>
                  </a:txBody>
                  <a:tcPr anchor="ctr"/>
                </a:tc>
                <a:tc>
                  <a:txBody>
                    <a:bodyPr/>
                    <a:lstStyle/>
                    <a:p>
                      <a:pPr algn="ctr"/>
                      <a:r>
                        <a:rPr lang="en-US" dirty="0"/>
                        <a:t>4</a:t>
                      </a:r>
                    </a:p>
                  </a:txBody>
                  <a:tcPr anchor="ctr"/>
                </a:tc>
                <a:tc>
                  <a:txBody>
                    <a:bodyPr/>
                    <a:lstStyle/>
                    <a:p>
                      <a:pPr algn="ctr"/>
                      <a:r>
                        <a:rPr lang="en-US" dirty="0"/>
                        <a:t>700</a:t>
                      </a:r>
                    </a:p>
                  </a:txBody>
                  <a:tcPr anchor="ctr"/>
                </a:tc>
                <a:extLst>
                  <a:ext uri="{0D108BD9-81ED-4DB2-BD59-A6C34878D82A}">
                    <a16:rowId xmlns:a16="http://schemas.microsoft.com/office/drawing/2014/main" val="1311364400"/>
                  </a:ext>
                </a:extLst>
              </a:tr>
              <a:tr h="623435">
                <a:tc>
                  <a:txBody>
                    <a:bodyPr/>
                    <a:lstStyle/>
                    <a:p>
                      <a:pPr algn="ctr"/>
                      <a:r>
                        <a:rPr lang="en-US" dirty="0"/>
                        <a:t>Q4</a:t>
                      </a:r>
                    </a:p>
                  </a:txBody>
                  <a:tcPr anchor="ctr"/>
                </a:tc>
                <a:tc>
                  <a:txBody>
                    <a:bodyPr/>
                    <a:lstStyle/>
                    <a:p>
                      <a:pPr algn="ctr"/>
                      <a:r>
                        <a:rPr lang="en-US" dirty="0"/>
                        <a:t>20</a:t>
                      </a:r>
                    </a:p>
                  </a:txBody>
                  <a:tcPr anchor="ctr"/>
                </a:tc>
                <a:tc>
                  <a:txBody>
                    <a:bodyPr/>
                    <a:lstStyle/>
                    <a:p>
                      <a:pPr algn="ctr"/>
                      <a:r>
                        <a:rPr lang="en-US" dirty="0"/>
                        <a:t>5</a:t>
                      </a:r>
                    </a:p>
                  </a:txBody>
                  <a:tcPr anchor="ctr"/>
                </a:tc>
                <a:tc>
                  <a:txBody>
                    <a:bodyPr/>
                    <a:lstStyle/>
                    <a:p>
                      <a:pPr algn="ctr"/>
                      <a:r>
                        <a:rPr lang="en-US" dirty="0"/>
                        <a:t>800</a:t>
                      </a:r>
                    </a:p>
                  </a:txBody>
                  <a:tcPr anchor="ctr"/>
                </a:tc>
                <a:extLst>
                  <a:ext uri="{0D108BD9-81ED-4DB2-BD59-A6C34878D82A}">
                    <a16:rowId xmlns:a16="http://schemas.microsoft.com/office/drawing/2014/main" val="2526263980"/>
                  </a:ext>
                </a:extLst>
              </a:tr>
            </a:tbl>
          </a:graphicData>
        </a:graphic>
      </p:graphicFrame>
    </p:spTree>
    <p:extLst>
      <p:ext uri="{BB962C8B-B14F-4D97-AF65-F5344CB8AC3E}">
        <p14:creationId xmlns:p14="http://schemas.microsoft.com/office/powerpoint/2010/main" val="4259977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548640" y="914400"/>
            <a:ext cx="10972800" cy="914400"/>
          </a:xfrm>
          <a:noFill/>
        </p:spPr>
        <p:txBody>
          <a:bodyPr anchor="t" anchorCtr="0">
            <a:noAutofit/>
          </a:bodyPr>
          <a:lstStyle/>
          <a:p>
            <a:r>
              <a:rPr lang="en-US" dirty="0"/>
              <a:t>Financial snapshot</a:t>
            </a:r>
          </a:p>
        </p:txBody>
      </p:sp>
      <p:graphicFrame>
        <p:nvGraphicFramePr>
          <p:cNvPr id="4" name="Table Placeholder 3">
            <a:extLst>
              <a:ext uri="{FF2B5EF4-FFF2-40B4-BE49-F238E27FC236}">
                <a16:creationId xmlns:a16="http://schemas.microsoft.com/office/drawing/2014/main" id="{6CB67956-A6C3-FCDF-EC78-F79D90449E96}"/>
              </a:ext>
            </a:extLst>
          </p:cNvPr>
          <p:cNvGraphicFramePr>
            <a:graphicFrameLocks noGrp="1"/>
          </p:cNvGraphicFramePr>
          <p:nvPr>
            <p:ph type="tbl" sz="quarter" idx="13"/>
            <p:extLst>
              <p:ext uri="{D42A27DB-BD31-4B8C-83A1-F6EECF244321}">
                <p14:modId xmlns:p14="http://schemas.microsoft.com/office/powerpoint/2010/main" val="1086987507"/>
              </p:ext>
            </p:extLst>
          </p:nvPr>
        </p:nvGraphicFramePr>
        <p:xfrm>
          <a:off x="549275" y="2286000"/>
          <a:ext cx="11094720" cy="3342724"/>
        </p:xfrm>
        <a:graphic>
          <a:graphicData uri="http://schemas.openxmlformats.org/drawingml/2006/table">
            <a:tbl>
              <a:tblPr firstRow="1" bandRow="1">
                <a:tableStyleId>{0E3FDE45-AF77-4B5C-9715-49D594BDF05E}</a:tableStyleId>
              </a:tblPr>
              <a:tblGrid>
                <a:gridCol w="2773680">
                  <a:extLst>
                    <a:ext uri="{9D8B030D-6E8A-4147-A177-3AD203B41FA5}">
                      <a16:colId xmlns:a16="http://schemas.microsoft.com/office/drawing/2014/main" val="130956065"/>
                    </a:ext>
                  </a:extLst>
                </a:gridCol>
                <a:gridCol w="2773680">
                  <a:extLst>
                    <a:ext uri="{9D8B030D-6E8A-4147-A177-3AD203B41FA5}">
                      <a16:colId xmlns:a16="http://schemas.microsoft.com/office/drawing/2014/main" val="2749965458"/>
                    </a:ext>
                  </a:extLst>
                </a:gridCol>
                <a:gridCol w="2773680">
                  <a:extLst>
                    <a:ext uri="{9D8B030D-6E8A-4147-A177-3AD203B41FA5}">
                      <a16:colId xmlns:a16="http://schemas.microsoft.com/office/drawing/2014/main" val="2116711163"/>
                    </a:ext>
                  </a:extLst>
                </a:gridCol>
                <a:gridCol w="2773680">
                  <a:extLst>
                    <a:ext uri="{9D8B030D-6E8A-4147-A177-3AD203B41FA5}">
                      <a16:colId xmlns:a16="http://schemas.microsoft.com/office/drawing/2014/main" val="1186885001"/>
                    </a:ext>
                  </a:extLst>
                </a:gridCol>
              </a:tblGrid>
              <a:tr h="797334">
                <a:tc>
                  <a:txBody>
                    <a:bodyPr/>
                    <a:lstStyle/>
                    <a:p>
                      <a:pPr algn="ctr"/>
                      <a:r>
                        <a:rPr lang="en-US" b="0" cap="all" baseline="0" dirty="0"/>
                        <a:t>Metric</a:t>
                      </a:r>
                      <a:endParaRPr lang="en-US" b="0" cap="all" baseline="0" dirty="0">
                        <a:latin typeface="+mj-lt"/>
                      </a:endParaRPr>
                    </a:p>
                  </a:txBody>
                  <a:tcPr anchor="ctr"/>
                </a:tc>
                <a:tc>
                  <a:txBody>
                    <a:bodyPr/>
                    <a:lstStyle/>
                    <a:p>
                      <a:pPr algn="ctr"/>
                      <a:r>
                        <a:rPr lang="en-US" b="0" cap="all" baseline="0" dirty="0"/>
                        <a:t>Current value</a:t>
                      </a:r>
                      <a:endParaRPr lang="en-US" b="0" cap="all" baseline="0" dirty="0">
                        <a:latin typeface="+mj-lt"/>
                      </a:endParaRPr>
                    </a:p>
                  </a:txBody>
                  <a:tcPr anchor="ctr"/>
                </a:tc>
                <a:tc>
                  <a:txBody>
                    <a:bodyPr/>
                    <a:lstStyle/>
                    <a:p>
                      <a:pPr algn="ctr"/>
                      <a:r>
                        <a:rPr lang="en-US" b="0" cap="all" baseline="0" dirty="0"/>
                        <a:t>Previous quarter</a:t>
                      </a:r>
                      <a:endParaRPr lang="en-US" b="0" cap="all" baseline="0" dirty="0">
                        <a:latin typeface="+mj-lt"/>
                      </a:endParaRPr>
                    </a:p>
                  </a:txBody>
                  <a:tcPr anchor="ctr"/>
                </a:tc>
                <a:tc>
                  <a:txBody>
                    <a:bodyPr/>
                    <a:lstStyle/>
                    <a:p>
                      <a:pPr algn="ctr"/>
                      <a:r>
                        <a:rPr lang="en-US" b="0" cap="all" baseline="0" dirty="0"/>
                        <a:t>Change (%)</a:t>
                      </a:r>
                      <a:endParaRPr lang="en-US" b="0" cap="all" baseline="0" dirty="0">
                        <a:latin typeface="+mj-lt"/>
                      </a:endParaRPr>
                    </a:p>
                  </a:txBody>
                  <a:tcPr anchor="ctr"/>
                </a:tc>
                <a:extLst>
                  <a:ext uri="{0D108BD9-81ED-4DB2-BD59-A6C34878D82A}">
                    <a16:rowId xmlns:a16="http://schemas.microsoft.com/office/drawing/2014/main" val="3741017008"/>
                  </a:ext>
                </a:extLst>
              </a:tr>
              <a:tr h="509078">
                <a:tc>
                  <a:txBody>
                    <a:bodyPr/>
                    <a:lstStyle/>
                    <a:p>
                      <a:pPr algn="ctr"/>
                      <a:r>
                        <a:rPr lang="en-US" dirty="0"/>
                        <a:t>Revenue</a:t>
                      </a:r>
                    </a:p>
                  </a:txBody>
                  <a:tcPr anchor="ctr"/>
                </a:tc>
                <a:tc>
                  <a:txBody>
                    <a:bodyPr/>
                    <a:lstStyle/>
                    <a:p>
                      <a:pPr algn="ctr"/>
                      <a:r>
                        <a:rPr lang="en-US" dirty="0"/>
                        <a:t>$2,500,000</a:t>
                      </a:r>
                    </a:p>
                  </a:txBody>
                  <a:tcPr anchor="ctr"/>
                </a:tc>
                <a:tc>
                  <a:txBody>
                    <a:bodyPr/>
                    <a:lstStyle/>
                    <a:p>
                      <a:pPr algn="ctr"/>
                      <a:r>
                        <a:rPr lang="en-US" dirty="0"/>
                        <a:t>$2,200,000</a:t>
                      </a:r>
                    </a:p>
                  </a:txBody>
                  <a:tcPr anchor="ctr"/>
                </a:tc>
                <a:tc>
                  <a:txBody>
                    <a:bodyPr/>
                    <a:lstStyle/>
                    <a:p>
                      <a:pPr algn="ctr"/>
                      <a:r>
                        <a:rPr lang="en-US" dirty="0"/>
                        <a:t>+14%</a:t>
                      </a:r>
                    </a:p>
                  </a:txBody>
                  <a:tcPr anchor="ctr"/>
                </a:tc>
                <a:extLst>
                  <a:ext uri="{0D108BD9-81ED-4DB2-BD59-A6C34878D82A}">
                    <a16:rowId xmlns:a16="http://schemas.microsoft.com/office/drawing/2014/main" val="511888340"/>
                  </a:ext>
                </a:extLst>
              </a:tr>
              <a:tr h="509078">
                <a:tc>
                  <a:txBody>
                    <a:bodyPr/>
                    <a:lstStyle/>
                    <a:p>
                      <a:pPr algn="ctr"/>
                      <a:r>
                        <a:rPr lang="en-US" dirty="0"/>
                        <a:t>Operating expenses</a:t>
                      </a:r>
                    </a:p>
                  </a:txBody>
                  <a:tcPr anchor="ctr"/>
                </a:tc>
                <a:tc>
                  <a:txBody>
                    <a:bodyPr/>
                    <a:lstStyle/>
                    <a:p>
                      <a:pPr algn="ctr"/>
                      <a:r>
                        <a:rPr lang="en-US" dirty="0"/>
                        <a:t>$1,200,000</a:t>
                      </a:r>
                    </a:p>
                  </a:txBody>
                  <a:tcPr anchor="ctr"/>
                </a:tc>
                <a:tc>
                  <a:txBody>
                    <a:bodyPr/>
                    <a:lstStyle/>
                    <a:p>
                      <a:pPr algn="ctr"/>
                      <a:r>
                        <a:rPr lang="en-US" dirty="0"/>
                        <a:t>$1,400,000</a:t>
                      </a:r>
                    </a:p>
                  </a:txBody>
                  <a:tcPr anchor="ctr"/>
                </a:tc>
                <a:tc>
                  <a:txBody>
                    <a:bodyPr/>
                    <a:lstStyle/>
                    <a:p>
                      <a:pPr algn="ctr"/>
                      <a:r>
                        <a:rPr lang="en-US" dirty="0"/>
                        <a:t>-14%</a:t>
                      </a:r>
                    </a:p>
                  </a:txBody>
                  <a:tcPr anchor="ctr"/>
                </a:tc>
                <a:extLst>
                  <a:ext uri="{0D108BD9-81ED-4DB2-BD59-A6C34878D82A}">
                    <a16:rowId xmlns:a16="http://schemas.microsoft.com/office/drawing/2014/main" val="3937089168"/>
                  </a:ext>
                </a:extLst>
              </a:tr>
              <a:tr h="509078">
                <a:tc>
                  <a:txBody>
                    <a:bodyPr/>
                    <a:lstStyle/>
                    <a:p>
                      <a:pPr algn="ctr"/>
                      <a:r>
                        <a:rPr lang="en-US" dirty="0"/>
                        <a:t>Net profit</a:t>
                      </a:r>
                    </a:p>
                  </a:txBody>
                  <a:tcPr anchor="ctr"/>
                </a:tc>
                <a:tc>
                  <a:txBody>
                    <a:bodyPr/>
                    <a:lstStyle/>
                    <a:p>
                      <a:pPr algn="ctr"/>
                      <a:r>
                        <a:rPr lang="en-US" dirty="0"/>
                        <a:t>$1,000,000</a:t>
                      </a:r>
                    </a:p>
                  </a:txBody>
                  <a:tcPr anchor="ctr"/>
                </a:tc>
                <a:tc>
                  <a:txBody>
                    <a:bodyPr/>
                    <a:lstStyle/>
                    <a:p>
                      <a:pPr algn="ctr"/>
                      <a:r>
                        <a:rPr lang="en-US" dirty="0"/>
                        <a:t>$800,000</a:t>
                      </a:r>
                    </a:p>
                  </a:txBody>
                  <a:tcPr anchor="ctr"/>
                </a:tc>
                <a:tc>
                  <a:txBody>
                    <a:bodyPr/>
                    <a:lstStyle/>
                    <a:p>
                      <a:pPr algn="ctr"/>
                      <a:r>
                        <a:rPr lang="en-US" dirty="0"/>
                        <a:t>+25%</a:t>
                      </a:r>
                    </a:p>
                  </a:txBody>
                  <a:tcPr anchor="ctr"/>
                </a:tc>
                <a:extLst>
                  <a:ext uri="{0D108BD9-81ED-4DB2-BD59-A6C34878D82A}">
                    <a16:rowId xmlns:a16="http://schemas.microsoft.com/office/drawing/2014/main" val="1031597798"/>
                  </a:ext>
                </a:extLst>
              </a:tr>
              <a:tr h="509078">
                <a:tc>
                  <a:txBody>
                    <a:bodyPr/>
                    <a:lstStyle/>
                    <a:p>
                      <a:pPr algn="ctr"/>
                      <a:r>
                        <a:rPr lang="en-US" dirty="0"/>
                        <a:t>Operating margin</a:t>
                      </a:r>
                    </a:p>
                  </a:txBody>
                  <a:tcPr anchor="ctr"/>
                </a:tc>
                <a:tc>
                  <a:txBody>
                    <a:bodyPr/>
                    <a:lstStyle/>
                    <a:p>
                      <a:pPr algn="ctr"/>
                      <a:r>
                        <a:rPr lang="en-US" dirty="0"/>
                        <a:t>40%</a:t>
                      </a:r>
                    </a:p>
                  </a:txBody>
                  <a:tcPr anchor="ctr"/>
                </a:tc>
                <a:tc>
                  <a:txBody>
                    <a:bodyPr/>
                    <a:lstStyle/>
                    <a:p>
                      <a:pPr algn="ctr"/>
                      <a:r>
                        <a:rPr lang="en-US" dirty="0"/>
                        <a:t>36%</a:t>
                      </a:r>
                    </a:p>
                  </a:txBody>
                  <a:tcPr anchor="ctr"/>
                </a:tc>
                <a:tc>
                  <a:txBody>
                    <a:bodyPr/>
                    <a:lstStyle/>
                    <a:p>
                      <a:pPr algn="ctr"/>
                      <a:r>
                        <a:rPr lang="en-US" dirty="0"/>
                        <a:t>+4%</a:t>
                      </a:r>
                    </a:p>
                  </a:txBody>
                  <a:tcPr anchor="ctr"/>
                </a:tc>
                <a:extLst>
                  <a:ext uri="{0D108BD9-81ED-4DB2-BD59-A6C34878D82A}">
                    <a16:rowId xmlns:a16="http://schemas.microsoft.com/office/drawing/2014/main" val="1194376521"/>
                  </a:ext>
                </a:extLst>
              </a:tr>
              <a:tr h="509078">
                <a:tc>
                  <a:txBody>
                    <a:bodyPr/>
                    <a:lstStyle/>
                    <a:p>
                      <a:pPr algn="ctr"/>
                      <a:r>
                        <a:rPr lang="en-US" dirty="0"/>
                        <a:t>Cash reserves</a:t>
                      </a:r>
                    </a:p>
                  </a:txBody>
                  <a:tcPr anchor="ctr"/>
                </a:tc>
                <a:tc>
                  <a:txBody>
                    <a:bodyPr/>
                    <a:lstStyle/>
                    <a:p>
                      <a:pPr algn="ctr"/>
                      <a:r>
                        <a:rPr lang="en-US" dirty="0"/>
                        <a:t>$5,000,000</a:t>
                      </a:r>
                    </a:p>
                  </a:txBody>
                  <a:tcPr anchor="ctr"/>
                </a:tc>
                <a:tc>
                  <a:txBody>
                    <a:bodyPr/>
                    <a:lstStyle/>
                    <a:p>
                      <a:pPr algn="ctr"/>
                      <a:r>
                        <a:rPr lang="en-US" dirty="0"/>
                        <a:t>$4,500,000</a:t>
                      </a:r>
                    </a:p>
                  </a:txBody>
                  <a:tcPr anchor="ctr"/>
                </a:tc>
                <a:tc>
                  <a:txBody>
                    <a:bodyPr/>
                    <a:lstStyle/>
                    <a:p>
                      <a:pPr algn="ctr"/>
                      <a:r>
                        <a:rPr lang="en-US" dirty="0"/>
                        <a:t>+11%</a:t>
                      </a:r>
                    </a:p>
                  </a:txBody>
                  <a:tcPr anchor="ctr"/>
                </a:tc>
                <a:extLst>
                  <a:ext uri="{0D108BD9-81ED-4DB2-BD59-A6C34878D82A}">
                    <a16:rowId xmlns:a16="http://schemas.microsoft.com/office/drawing/2014/main" val="1918266800"/>
                  </a:ext>
                </a:extLst>
              </a:tr>
            </a:tbl>
          </a:graphicData>
        </a:graphic>
      </p:graphicFrame>
    </p:spTree>
    <p:extLst>
      <p:ext uri="{BB962C8B-B14F-4D97-AF65-F5344CB8AC3E}">
        <p14:creationId xmlns:p14="http://schemas.microsoft.com/office/powerpoint/2010/main" val="3604630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384048" y="4754880"/>
            <a:ext cx="11430000" cy="1371600"/>
          </a:xfrm>
          <a:noFill/>
        </p:spPr>
        <p:txBody>
          <a:bodyPr>
            <a:noAutofit/>
          </a:bodyPr>
          <a:lstStyle/>
          <a:p>
            <a:r>
              <a:rPr lang="en-US" dirty="0"/>
              <a:t>Innovative solutions</a:t>
            </a:r>
          </a:p>
        </p:txBody>
      </p:sp>
      <p:pic>
        <p:nvPicPr>
          <p:cNvPr id="5" name="Picture Placeholder 4" descr="Photo of bright red coral in  blue water&#10;&#10;">
            <a:extLst>
              <a:ext uri="{FF2B5EF4-FFF2-40B4-BE49-F238E27FC236}">
                <a16:creationId xmlns:a16="http://schemas.microsoft.com/office/drawing/2014/main" id="{9B92EC4C-4B21-E1CB-0A0F-E73CE233B7BA}"/>
              </a:ext>
            </a:extLst>
          </p:cNvPr>
          <p:cNvPicPr>
            <a:picLocks noGrp="1" noChangeAspect="1"/>
          </p:cNvPicPr>
          <p:nvPr>
            <p:ph type="pic" sz="quarter" idx="13"/>
          </p:nvPr>
        </p:nvPicPr>
        <p:blipFill>
          <a:blip r:embed="rId3"/>
          <a:srcRect t="22339" b="22339"/>
          <a:stretch/>
        </p:blipFill>
        <p:spPr>
          <a:xfrm>
            <a:off x="0" y="0"/>
            <a:ext cx="12188952" cy="4498848"/>
          </a:xfrm>
          <a:solidFill>
            <a:schemeClr val="bg1">
              <a:lumMod val="95000"/>
            </a:schemeClr>
          </a:solidFill>
        </p:spPr>
      </p:pic>
    </p:spTree>
    <p:extLst>
      <p:ext uri="{BB962C8B-B14F-4D97-AF65-F5344CB8AC3E}">
        <p14:creationId xmlns:p14="http://schemas.microsoft.com/office/powerpoint/2010/main" val="30580855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548640" y="914400"/>
            <a:ext cx="10972800" cy="914400"/>
          </a:xfrm>
          <a:noFill/>
        </p:spPr>
        <p:txBody>
          <a:bodyPr anchor="t" anchorCtr="0">
            <a:noAutofit/>
          </a:bodyPr>
          <a:lstStyle/>
          <a:p>
            <a:r>
              <a:rPr lang="en-US" dirty="0"/>
              <a:t>Future initiatives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
          </p:nvPr>
        </p:nvSpPr>
        <p:spPr>
          <a:xfrm>
            <a:off x="548640" y="2286000"/>
            <a:ext cx="5212080" cy="3840480"/>
          </a:xfrm>
          <a:noFill/>
        </p:spPr>
        <p:txBody>
          <a:bodyPr vert="horz" lIns="91440" tIns="45720" rIns="91440" bIns="45720" rtlCol="0" anchor="t">
            <a:normAutofit/>
          </a:bodyPr>
          <a:lstStyle/>
          <a:p>
            <a:r>
              <a:rPr lang="en-US" b="1" dirty="0"/>
              <a:t>Product enhancement</a:t>
            </a:r>
            <a:r>
              <a:rPr lang="en-US" dirty="0"/>
              <a:t>. Introduce regular updates and features to enhance product offerings.</a:t>
            </a:r>
          </a:p>
          <a:p>
            <a:r>
              <a:rPr lang="en-US" b="1" dirty="0"/>
              <a:t>Technology integration</a:t>
            </a:r>
            <a:r>
              <a:rPr lang="en-US" dirty="0"/>
              <a:t>. Explore emerging technologies for potential integration into our operations.</a:t>
            </a:r>
          </a:p>
          <a:p>
            <a:r>
              <a:rPr lang="en-US" b="1" dirty="0"/>
              <a:t>Collaborative partnerships</a:t>
            </a:r>
            <a:r>
              <a:rPr lang="en-US" dirty="0"/>
              <a:t>. Foster collaborations with tech innovators and industry leaders to drive innovation.</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half" idx="2"/>
          </p:nvPr>
        </p:nvSpPr>
        <p:spPr>
          <a:xfrm>
            <a:off x="6400800" y="2286000"/>
            <a:ext cx="5212080" cy="3840480"/>
          </a:xfrm>
          <a:noFill/>
        </p:spPr>
        <p:txBody>
          <a:bodyPr vert="horz" lIns="91440" tIns="45720" rIns="91440" bIns="45720" rtlCol="0" anchor="t">
            <a:normAutofit/>
          </a:bodyPr>
          <a:lstStyle/>
          <a:p>
            <a:r>
              <a:rPr lang="en-US" dirty="0"/>
              <a:t>Green supply chain</a:t>
            </a:r>
          </a:p>
          <a:p>
            <a:r>
              <a:rPr lang="en-US" dirty="0"/>
              <a:t>Reduced carbon footprint</a:t>
            </a:r>
          </a:p>
          <a:p>
            <a:r>
              <a:rPr lang="en-US" dirty="0"/>
              <a:t>Waste reduction</a:t>
            </a:r>
          </a:p>
          <a:p>
            <a:r>
              <a:rPr lang="en-US" dirty="0"/>
              <a:t>Water conservation</a:t>
            </a:r>
          </a:p>
        </p:txBody>
      </p:sp>
    </p:spTree>
    <p:extLst>
      <p:ext uri="{BB962C8B-B14F-4D97-AF65-F5344CB8AC3E}">
        <p14:creationId xmlns:p14="http://schemas.microsoft.com/office/powerpoint/2010/main" val="6437779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548640" y="685800"/>
            <a:ext cx="5029200" cy="4023360"/>
          </a:xfrm>
        </p:spPr>
        <p:txBody>
          <a:bodyPr anchor="b">
            <a:normAutofit/>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body" sz="quarter" idx="10"/>
          </p:nvPr>
        </p:nvSpPr>
        <p:spPr>
          <a:xfrm>
            <a:off x="548640" y="4846320"/>
            <a:ext cx="5029200" cy="1554480"/>
          </a:xfrm>
        </p:spPr>
        <p:txBody>
          <a:bodyPr vert="horz" lIns="91440" tIns="45720" rIns="91440" bIns="45720" rtlCol="0" anchor="t">
            <a:normAutofit/>
          </a:bodyPr>
          <a:lstStyle/>
          <a:p>
            <a:r>
              <a:rPr lang="en-US" dirty="0"/>
              <a:t>Devon Torres </a:t>
            </a:r>
          </a:p>
          <a:p>
            <a:r>
              <a:rPr lang="en-US" dirty="0"/>
              <a:t>devon@contoso.com </a:t>
            </a:r>
          </a:p>
          <a:p>
            <a:r>
              <a:rPr lang="en-US" dirty="0"/>
              <a:t>www.contoso.com</a:t>
            </a:r>
          </a:p>
        </p:txBody>
      </p:sp>
      <p:pic>
        <p:nvPicPr>
          <p:cNvPr id="16" name="Picture Placeholder 15" descr="Photo of jellyfish&#10;">
            <a:extLst>
              <a:ext uri="{FF2B5EF4-FFF2-40B4-BE49-F238E27FC236}">
                <a16:creationId xmlns:a16="http://schemas.microsoft.com/office/drawing/2014/main" id="{25EA4ABC-3336-4483-8A9F-6A60796E1E6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a:xfrm>
            <a:off x="6092952" y="0"/>
            <a:ext cx="6099048" cy="6858000"/>
          </a:xfrm>
        </p:spPr>
      </p:pic>
    </p:spTree>
    <p:extLst>
      <p:ext uri="{BB962C8B-B14F-4D97-AF65-F5344CB8AC3E}">
        <p14:creationId xmlns:p14="http://schemas.microsoft.com/office/powerpoint/2010/main" val="3649841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6DF7829A-F9D1-52E3-8B47-EA80C3555D84}"/>
              </a:ext>
            </a:extLst>
          </p:cNvPr>
          <p:cNvSpPr>
            <a:spLocks noGrp="1"/>
          </p:cNvSpPr>
          <p:nvPr>
            <p:ph type="title"/>
          </p:nvPr>
        </p:nvSpPr>
        <p:spPr>
          <a:xfrm>
            <a:off x="384048" y="274320"/>
            <a:ext cx="3947160" cy="914400"/>
          </a:xfrm>
        </p:spPr>
        <p:txBody>
          <a:bodyPr anchor="ctr" anchorCtr="0">
            <a:normAutofit/>
          </a:bodyPr>
          <a:lstStyle/>
          <a:p>
            <a:r>
              <a:rPr lang="en-US" sz="4400" cap="none" dirty="0"/>
              <a:t>Introduction</a:t>
            </a:r>
          </a:p>
        </p:txBody>
      </p:sp>
      <p:pic>
        <p:nvPicPr>
          <p:cNvPr id="27" name="Picture 26" descr="A map of the united states&#10;&#10;Description automatically generated">
            <a:extLst>
              <a:ext uri="{FF2B5EF4-FFF2-40B4-BE49-F238E27FC236}">
                <a16:creationId xmlns:a16="http://schemas.microsoft.com/office/drawing/2014/main" id="{FB36296C-9BBB-3829-8BB0-40DA261AEDAD}"/>
              </a:ext>
            </a:extLst>
          </p:cNvPr>
          <p:cNvPicPr>
            <a:picLocks noChangeAspect="1"/>
          </p:cNvPicPr>
          <p:nvPr/>
        </p:nvPicPr>
        <p:blipFill>
          <a:blip r:embed="rId3"/>
          <a:stretch>
            <a:fillRect/>
          </a:stretch>
        </p:blipFill>
        <p:spPr>
          <a:xfrm>
            <a:off x="4692360" y="347934"/>
            <a:ext cx="7315200" cy="6162132"/>
          </a:xfrm>
          <a:prstGeom prst="rect">
            <a:avLst/>
          </a:prstGeom>
        </p:spPr>
      </p:pic>
      <p:pic>
        <p:nvPicPr>
          <p:cNvPr id="29" name="Picture 28" descr="A diagram of a number of dots&#10;&#10;Description automatically generated with medium confidence">
            <a:extLst>
              <a:ext uri="{FF2B5EF4-FFF2-40B4-BE49-F238E27FC236}">
                <a16:creationId xmlns:a16="http://schemas.microsoft.com/office/drawing/2014/main" id="{3AAD2B45-D610-9563-20C6-F4115B2AAECB}"/>
              </a:ext>
            </a:extLst>
          </p:cNvPr>
          <p:cNvPicPr>
            <a:picLocks noChangeAspect="1"/>
          </p:cNvPicPr>
          <p:nvPr/>
        </p:nvPicPr>
        <p:blipFill>
          <a:blip r:embed="rId4"/>
          <a:stretch>
            <a:fillRect/>
          </a:stretch>
        </p:blipFill>
        <p:spPr>
          <a:xfrm>
            <a:off x="184440" y="1790700"/>
            <a:ext cx="4572000" cy="3429000"/>
          </a:xfrm>
          <a:prstGeom prst="rect">
            <a:avLst/>
          </a:prstGeom>
        </p:spPr>
      </p:pic>
    </p:spTree>
    <p:extLst>
      <p:ext uri="{BB962C8B-B14F-4D97-AF65-F5344CB8AC3E}">
        <p14:creationId xmlns:p14="http://schemas.microsoft.com/office/powerpoint/2010/main" val="2549857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7D12AF38-FFE0-C67B-927D-9D4CC4FF15B8}"/>
              </a:ext>
            </a:extLst>
          </p:cNvPr>
          <p:cNvSpPr txBox="1">
            <a:spLocks/>
          </p:cNvSpPr>
          <p:nvPr/>
        </p:nvSpPr>
        <p:spPr>
          <a:xfrm>
            <a:off x="384048" y="274320"/>
            <a:ext cx="11430000" cy="91440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400" kern="1200" cap="all" spc="30" baseline="0">
                <a:solidFill>
                  <a:schemeClr val="tx1">
                    <a:lumMod val="75000"/>
                    <a:lumOff val="25000"/>
                  </a:schemeClr>
                </a:solidFill>
                <a:latin typeface="+mj-lt"/>
                <a:ea typeface="+mj-ea"/>
                <a:cs typeface="+mj-cs"/>
              </a:defRPr>
            </a:lvl1pPr>
          </a:lstStyle>
          <a:p>
            <a:r>
              <a:rPr lang="en-US" sz="4400" cap="none" dirty="0"/>
              <a:t>Building Coos Bay - Coastline</a:t>
            </a:r>
          </a:p>
        </p:txBody>
      </p:sp>
      <p:pic>
        <p:nvPicPr>
          <p:cNvPr id="11" name="Picture 10" descr="A black and white map of a river&#10;&#10;Description automatically generated">
            <a:extLst>
              <a:ext uri="{FF2B5EF4-FFF2-40B4-BE49-F238E27FC236}">
                <a16:creationId xmlns:a16="http://schemas.microsoft.com/office/drawing/2014/main" id="{8AD976E5-3EB1-E001-57E2-81ADCC4BF91E}"/>
              </a:ext>
            </a:extLst>
          </p:cNvPr>
          <p:cNvPicPr>
            <a:picLocks noChangeAspect="1"/>
          </p:cNvPicPr>
          <p:nvPr/>
        </p:nvPicPr>
        <p:blipFill>
          <a:blip r:embed="rId3"/>
          <a:stretch>
            <a:fillRect/>
          </a:stretch>
        </p:blipFill>
        <p:spPr>
          <a:xfrm>
            <a:off x="7867887" y="1371600"/>
            <a:ext cx="4114800" cy="4114800"/>
          </a:xfrm>
          <a:prstGeom prst="rect">
            <a:avLst/>
          </a:prstGeom>
        </p:spPr>
      </p:pic>
      <p:pic>
        <p:nvPicPr>
          <p:cNvPr id="12" name="Picture 11" descr="A map of water and rivers&#10;&#10;Description automatically generated">
            <a:extLst>
              <a:ext uri="{FF2B5EF4-FFF2-40B4-BE49-F238E27FC236}">
                <a16:creationId xmlns:a16="http://schemas.microsoft.com/office/drawing/2014/main" id="{D8921553-5B18-564D-4425-5B6DEC87ABAB}"/>
              </a:ext>
            </a:extLst>
          </p:cNvPr>
          <p:cNvPicPr>
            <a:picLocks noChangeAspect="1"/>
          </p:cNvPicPr>
          <p:nvPr/>
        </p:nvPicPr>
        <p:blipFill>
          <a:blip r:embed="rId4"/>
          <a:stretch>
            <a:fillRect/>
          </a:stretch>
        </p:blipFill>
        <p:spPr>
          <a:xfrm>
            <a:off x="3436620" y="1371601"/>
            <a:ext cx="4114800" cy="4114800"/>
          </a:xfrm>
          <a:prstGeom prst="rect">
            <a:avLst/>
          </a:prstGeom>
        </p:spPr>
      </p:pic>
      <p:pic>
        <p:nvPicPr>
          <p:cNvPr id="13" name="Picture 12" descr="A silhouette of a person&#10;&#10;Description automatically generated">
            <a:extLst>
              <a:ext uri="{FF2B5EF4-FFF2-40B4-BE49-F238E27FC236}">
                <a16:creationId xmlns:a16="http://schemas.microsoft.com/office/drawing/2014/main" id="{A61DC46B-CE25-0F83-BEE4-69D1EC01CED6}"/>
              </a:ext>
            </a:extLst>
          </p:cNvPr>
          <p:cNvPicPr>
            <a:picLocks noChangeAspect="1"/>
          </p:cNvPicPr>
          <p:nvPr/>
        </p:nvPicPr>
        <p:blipFill>
          <a:blip r:embed="rId5"/>
          <a:stretch>
            <a:fillRect/>
          </a:stretch>
        </p:blipFill>
        <p:spPr>
          <a:xfrm>
            <a:off x="209313" y="1371600"/>
            <a:ext cx="2910840" cy="4114800"/>
          </a:xfrm>
          <a:prstGeom prst="rect">
            <a:avLst/>
          </a:prstGeom>
        </p:spPr>
      </p:pic>
    </p:spTree>
    <p:extLst>
      <p:ext uri="{BB962C8B-B14F-4D97-AF65-F5344CB8AC3E}">
        <p14:creationId xmlns:p14="http://schemas.microsoft.com/office/powerpoint/2010/main" val="25990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CE6D977-7DA0-F97B-C28B-A5F9514D07AE}"/>
              </a:ext>
            </a:extLst>
          </p:cNvPr>
          <p:cNvSpPr txBox="1">
            <a:spLocks/>
          </p:cNvSpPr>
          <p:nvPr/>
        </p:nvSpPr>
        <p:spPr>
          <a:xfrm>
            <a:off x="384048" y="274320"/>
            <a:ext cx="11430000" cy="91440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400" kern="1200" cap="all" spc="30" baseline="0">
                <a:solidFill>
                  <a:schemeClr val="tx1">
                    <a:lumMod val="75000"/>
                    <a:lumOff val="25000"/>
                  </a:schemeClr>
                </a:solidFill>
                <a:latin typeface="+mj-lt"/>
                <a:ea typeface="+mj-ea"/>
                <a:cs typeface="+mj-cs"/>
              </a:defRPr>
            </a:lvl1pPr>
          </a:lstStyle>
          <a:p>
            <a:r>
              <a:rPr lang="en-US" sz="4400" cap="none" dirty="0"/>
              <a:t>Building Coos Bay - Habitat</a:t>
            </a:r>
          </a:p>
        </p:txBody>
      </p:sp>
      <p:pic>
        <p:nvPicPr>
          <p:cNvPr id="10" name="Picture 9" descr="A map of a river&#10;&#10;Description automatically generated">
            <a:extLst>
              <a:ext uri="{FF2B5EF4-FFF2-40B4-BE49-F238E27FC236}">
                <a16:creationId xmlns:a16="http://schemas.microsoft.com/office/drawing/2014/main" id="{5898B2B9-FAA6-A3A0-27A2-2DDA1F4FA659}"/>
              </a:ext>
            </a:extLst>
          </p:cNvPr>
          <p:cNvPicPr>
            <a:picLocks noChangeAspect="1"/>
          </p:cNvPicPr>
          <p:nvPr/>
        </p:nvPicPr>
        <p:blipFill>
          <a:blip r:embed="rId2"/>
          <a:stretch>
            <a:fillRect/>
          </a:stretch>
        </p:blipFill>
        <p:spPr>
          <a:xfrm>
            <a:off x="210312" y="1485900"/>
            <a:ext cx="3886200" cy="3886200"/>
          </a:xfrm>
          <a:prstGeom prst="rect">
            <a:avLst/>
          </a:prstGeom>
        </p:spPr>
      </p:pic>
      <p:pic>
        <p:nvPicPr>
          <p:cNvPr id="11" name="Picture 10" descr="A map of water with green lines&#10;&#10;Description automatically generated">
            <a:extLst>
              <a:ext uri="{FF2B5EF4-FFF2-40B4-BE49-F238E27FC236}">
                <a16:creationId xmlns:a16="http://schemas.microsoft.com/office/drawing/2014/main" id="{B8F62979-FE49-733D-CF82-14B5913F23D5}"/>
              </a:ext>
            </a:extLst>
          </p:cNvPr>
          <p:cNvPicPr>
            <a:picLocks noChangeAspect="1"/>
          </p:cNvPicPr>
          <p:nvPr/>
        </p:nvPicPr>
        <p:blipFill>
          <a:blip r:embed="rId3"/>
          <a:stretch>
            <a:fillRect/>
          </a:stretch>
        </p:blipFill>
        <p:spPr>
          <a:xfrm>
            <a:off x="4152900" y="1485900"/>
            <a:ext cx="3886200" cy="3886200"/>
          </a:xfrm>
          <a:prstGeom prst="rect">
            <a:avLst/>
          </a:prstGeom>
        </p:spPr>
      </p:pic>
      <p:sp>
        <p:nvSpPr>
          <p:cNvPr id="13" name="TextBox 12">
            <a:extLst>
              <a:ext uri="{FF2B5EF4-FFF2-40B4-BE49-F238E27FC236}">
                <a16:creationId xmlns:a16="http://schemas.microsoft.com/office/drawing/2014/main" id="{6C44C9BF-AFF0-D1E6-F793-9A9750C347BA}"/>
              </a:ext>
            </a:extLst>
          </p:cNvPr>
          <p:cNvSpPr txBox="1"/>
          <p:nvPr/>
        </p:nvSpPr>
        <p:spPr>
          <a:xfrm>
            <a:off x="210313" y="5372100"/>
            <a:ext cx="3886200" cy="523220"/>
          </a:xfrm>
          <a:prstGeom prst="rect">
            <a:avLst/>
          </a:prstGeom>
          <a:noFill/>
        </p:spPr>
        <p:txBody>
          <a:bodyPr wrap="square" rtlCol="0">
            <a:spAutoFit/>
          </a:bodyPr>
          <a:lstStyle/>
          <a:p>
            <a:r>
              <a:rPr lang="en-US" sz="1400" dirty="0"/>
              <a:t>Habitat information from the personal observations of OIMB Director Craig Young</a:t>
            </a:r>
          </a:p>
        </p:txBody>
      </p:sp>
      <p:pic>
        <p:nvPicPr>
          <p:cNvPr id="19" name="Picture 18" descr="A black line drawing of a map&#10;&#10;Description automatically generated">
            <a:extLst>
              <a:ext uri="{FF2B5EF4-FFF2-40B4-BE49-F238E27FC236}">
                <a16:creationId xmlns:a16="http://schemas.microsoft.com/office/drawing/2014/main" id="{FD6F453C-C1C4-651D-8F00-6115998A2847}"/>
              </a:ext>
            </a:extLst>
          </p:cNvPr>
          <p:cNvPicPr>
            <a:picLocks noChangeAspect="1"/>
          </p:cNvPicPr>
          <p:nvPr/>
        </p:nvPicPr>
        <p:blipFill>
          <a:blip r:embed="rId4"/>
          <a:stretch>
            <a:fillRect/>
          </a:stretch>
        </p:blipFill>
        <p:spPr>
          <a:xfrm>
            <a:off x="8095487" y="1485900"/>
            <a:ext cx="3886200" cy="3886200"/>
          </a:xfrm>
          <a:prstGeom prst="rect">
            <a:avLst/>
          </a:prstGeom>
        </p:spPr>
      </p:pic>
    </p:spTree>
    <p:extLst>
      <p:ext uri="{BB962C8B-B14F-4D97-AF65-F5344CB8AC3E}">
        <p14:creationId xmlns:p14="http://schemas.microsoft.com/office/powerpoint/2010/main" val="3904726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2ECD023-5D1A-19F5-C9E9-04F6A28899C7}"/>
              </a:ext>
            </a:extLst>
          </p:cNvPr>
          <p:cNvSpPr txBox="1">
            <a:spLocks/>
          </p:cNvSpPr>
          <p:nvPr/>
        </p:nvSpPr>
        <p:spPr>
          <a:xfrm>
            <a:off x="384048" y="274320"/>
            <a:ext cx="11430000" cy="91440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400" kern="1200" cap="all" spc="30" baseline="0">
                <a:solidFill>
                  <a:schemeClr val="tx1">
                    <a:lumMod val="75000"/>
                    <a:lumOff val="25000"/>
                  </a:schemeClr>
                </a:solidFill>
                <a:latin typeface="+mj-lt"/>
                <a:ea typeface="+mj-ea"/>
                <a:cs typeface="+mj-cs"/>
              </a:defRPr>
            </a:lvl1pPr>
          </a:lstStyle>
          <a:p>
            <a:r>
              <a:rPr lang="en-US" sz="4400" cap="none" dirty="0"/>
              <a:t>Building Coos Bay - Salinity</a:t>
            </a:r>
          </a:p>
        </p:txBody>
      </p:sp>
      <p:pic>
        <p:nvPicPr>
          <p:cNvPr id="23" name="Picture 22" descr="A rainbow colored map of a river&#10;&#10;Description automatically generated">
            <a:extLst>
              <a:ext uri="{FF2B5EF4-FFF2-40B4-BE49-F238E27FC236}">
                <a16:creationId xmlns:a16="http://schemas.microsoft.com/office/drawing/2014/main" id="{70BBA34A-9AA8-F84B-F34F-9CA8C7E9A41F}"/>
              </a:ext>
            </a:extLst>
          </p:cNvPr>
          <p:cNvPicPr>
            <a:picLocks noChangeAspect="1"/>
          </p:cNvPicPr>
          <p:nvPr/>
        </p:nvPicPr>
        <p:blipFill>
          <a:blip r:embed="rId2"/>
          <a:stretch>
            <a:fillRect/>
          </a:stretch>
        </p:blipFill>
        <p:spPr>
          <a:xfrm>
            <a:off x="4398516" y="1600200"/>
            <a:ext cx="3657600" cy="3657600"/>
          </a:xfrm>
          <a:prstGeom prst="rect">
            <a:avLst/>
          </a:prstGeom>
        </p:spPr>
      </p:pic>
      <p:pic>
        <p:nvPicPr>
          <p:cNvPr id="9" name="Picture 8">
            <a:extLst>
              <a:ext uri="{FF2B5EF4-FFF2-40B4-BE49-F238E27FC236}">
                <a16:creationId xmlns:a16="http://schemas.microsoft.com/office/drawing/2014/main" id="{F582B19F-6593-138C-00C5-F0512858B130}"/>
              </a:ext>
            </a:extLst>
          </p:cNvPr>
          <p:cNvPicPr>
            <a:picLocks noChangeAspect="1"/>
          </p:cNvPicPr>
          <p:nvPr/>
        </p:nvPicPr>
        <p:blipFill rotWithShape="1">
          <a:blip r:embed="rId3"/>
          <a:srcRect l="833" t="1396"/>
          <a:stretch/>
        </p:blipFill>
        <p:spPr>
          <a:xfrm>
            <a:off x="210312" y="1600200"/>
            <a:ext cx="3920232" cy="3657600"/>
          </a:xfrm>
          <a:prstGeom prst="rect">
            <a:avLst/>
          </a:prstGeom>
          <a:ln w="3175">
            <a:solidFill>
              <a:schemeClr val="tx1"/>
            </a:solidFill>
          </a:ln>
        </p:spPr>
      </p:pic>
      <p:pic>
        <p:nvPicPr>
          <p:cNvPr id="13" name="Picture 12" descr="A black and white image of a light&#10;&#10;Description automatically generated">
            <a:extLst>
              <a:ext uri="{FF2B5EF4-FFF2-40B4-BE49-F238E27FC236}">
                <a16:creationId xmlns:a16="http://schemas.microsoft.com/office/drawing/2014/main" id="{3D3CBF13-734C-47E6-4D7D-3AF5634BA0B3}"/>
              </a:ext>
            </a:extLst>
          </p:cNvPr>
          <p:cNvPicPr>
            <a:picLocks noChangeAspect="1"/>
          </p:cNvPicPr>
          <p:nvPr/>
        </p:nvPicPr>
        <p:blipFill>
          <a:blip r:embed="rId4"/>
          <a:stretch>
            <a:fillRect/>
          </a:stretch>
        </p:blipFill>
        <p:spPr>
          <a:xfrm>
            <a:off x="8324088" y="1600200"/>
            <a:ext cx="3657600" cy="3657600"/>
          </a:xfrm>
          <a:prstGeom prst="rect">
            <a:avLst/>
          </a:prstGeom>
        </p:spPr>
      </p:pic>
      <p:sp>
        <p:nvSpPr>
          <p:cNvPr id="25" name="TextBox 24">
            <a:extLst>
              <a:ext uri="{FF2B5EF4-FFF2-40B4-BE49-F238E27FC236}">
                <a16:creationId xmlns:a16="http://schemas.microsoft.com/office/drawing/2014/main" id="{97CAA1BC-7794-79BC-C47C-20CBC7B9B682}"/>
              </a:ext>
            </a:extLst>
          </p:cNvPr>
          <p:cNvSpPr txBox="1"/>
          <p:nvPr/>
        </p:nvSpPr>
        <p:spPr>
          <a:xfrm>
            <a:off x="213257" y="5257800"/>
            <a:ext cx="3986989" cy="292388"/>
          </a:xfrm>
          <a:prstGeom prst="rect">
            <a:avLst/>
          </a:prstGeom>
          <a:noFill/>
        </p:spPr>
        <p:txBody>
          <a:bodyPr wrap="square" rtlCol="0">
            <a:spAutoFit/>
          </a:bodyPr>
          <a:lstStyle/>
          <a:p>
            <a:pPr algn="ctr"/>
            <a:r>
              <a:rPr lang="en-US" sz="1300" dirty="0"/>
              <a:t>Salinity scale measured in PSU (g of salt/L of water)</a:t>
            </a:r>
          </a:p>
        </p:txBody>
      </p:sp>
      <p:pic>
        <p:nvPicPr>
          <p:cNvPr id="27" name="Picture 26">
            <a:extLst>
              <a:ext uri="{FF2B5EF4-FFF2-40B4-BE49-F238E27FC236}">
                <a16:creationId xmlns:a16="http://schemas.microsoft.com/office/drawing/2014/main" id="{768DE9C9-39C4-F4A1-7067-57ABE8F9338D}"/>
              </a:ext>
            </a:extLst>
          </p:cNvPr>
          <p:cNvPicPr>
            <a:picLocks noChangeAspect="1"/>
          </p:cNvPicPr>
          <p:nvPr/>
        </p:nvPicPr>
        <p:blipFill>
          <a:blip r:embed="rId5"/>
          <a:stretch>
            <a:fillRect/>
          </a:stretch>
        </p:blipFill>
        <p:spPr>
          <a:xfrm>
            <a:off x="210312" y="6254496"/>
            <a:ext cx="4572000" cy="480943"/>
          </a:xfrm>
          <a:prstGeom prst="rect">
            <a:avLst/>
          </a:prstGeom>
        </p:spPr>
      </p:pic>
    </p:spTree>
    <p:extLst>
      <p:ext uri="{BB962C8B-B14F-4D97-AF65-F5344CB8AC3E}">
        <p14:creationId xmlns:p14="http://schemas.microsoft.com/office/powerpoint/2010/main" val="2530747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48640" y="914400"/>
            <a:ext cx="10963656" cy="914400"/>
          </a:xfrm>
          <a:noFill/>
        </p:spPr>
        <p:txBody>
          <a:bodyPr anchor="t" anchorCtr="0">
            <a:noAutofit/>
          </a:bodyPr>
          <a:lstStyle/>
          <a:p>
            <a:r>
              <a:rPr lang="en-US" cap="none" dirty="0"/>
              <a:t>Barnacle Life Stages</a:t>
            </a:r>
          </a:p>
        </p:txBody>
      </p:sp>
      <p:pic>
        <p:nvPicPr>
          <p:cNvPr id="1026" name="Picture 2" descr="The life cycle of barnacle is composed of two distinct ...">
            <a:extLst>
              <a:ext uri="{FF2B5EF4-FFF2-40B4-BE49-F238E27FC236}">
                <a16:creationId xmlns:a16="http://schemas.microsoft.com/office/drawing/2014/main" id="{9CC0BA80-3989-6689-76BB-FC66A232C9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168" y="1600200"/>
            <a:ext cx="4260372"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9254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48640" y="914400"/>
            <a:ext cx="10963656" cy="914400"/>
          </a:xfrm>
          <a:noFill/>
        </p:spPr>
        <p:txBody>
          <a:bodyPr anchor="t" anchorCtr="0">
            <a:noAutofit/>
          </a:bodyPr>
          <a:lstStyle/>
          <a:p>
            <a:r>
              <a:rPr lang="en-US" cap="none" dirty="0"/>
              <a:t>Current Limitations and Next Steps</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xfrm>
            <a:off x="548640" y="2286000"/>
            <a:ext cx="3108960" cy="3291840"/>
          </a:xfrm>
          <a:noFill/>
        </p:spPr>
        <p:txBody>
          <a:bodyPr vert="horz" lIns="91440" tIns="45720" rIns="91440" bIns="45720" rtlCol="0" anchor="t">
            <a:normAutofit/>
          </a:bodyPr>
          <a:lstStyle/>
          <a:p>
            <a:r>
              <a:rPr lang="en-US" dirty="0"/>
              <a:t>Dispersal distance using </a:t>
            </a:r>
            <a:r>
              <a:rPr lang="en-US" dirty="0" err="1"/>
              <a:t>sampleNearbyPoint</a:t>
            </a:r>
            <a:endParaRPr lang="en-US" dirty="0"/>
          </a:p>
          <a:p>
            <a:r>
              <a:rPr lang="en-US" dirty="0"/>
              <a:t>Predation of adults not accounted for</a:t>
            </a:r>
          </a:p>
          <a:p>
            <a:endParaRPr lang="en-US" dirty="0"/>
          </a:p>
        </p:txBody>
      </p:sp>
      <p:sp>
        <p:nvSpPr>
          <p:cNvPr id="6" name="Content Placeholder 7">
            <a:extLst>
              <a:ext uri="{FF2B5EF4-FFF2-40B4-BE49-F238E27FC236}">
                <a16:creationId xmlns:a16="http://schemas.microsoft.com/office/drawing/2014/main" id="{E1065B91-2E52-7AAB-E443-4F35B9A266EE}"/>
              </a:ext>
            </a:extLst>
          </p:cNvPr>
          <p:cNvSpPr txBox="1">
            <a:spLocks/>
          </p:cNvSpPr>
          <p:nvPr/>
        </p:nvSpPr>
        <p:spPr>
          <a:xfrm>
            <a:off x="4701540" y="2286000"/>
            <a:ext cx="3108960" cy="3291840"/>
          </a:xfrm>
          <a:prstGeom prst="rect">
            <a:avLst/>
          </a:prstGeom>
          <a:noFill/>
        </p:spPr>
        <p:txBody>
          <a:bodyPr vert="horz" lIns="91440" tIns="45720" rIns="91440" bIns="45720" rtlCol="0" anchor="t">
            <a:normAutofit/>
          </a:bodyPr>
          <a:lstStyle>
            <a:lvl1pPr marL="228600" indent="-228600" algn="l" defTabSz="914400" rtl="0" eaLnBrk="1" latinLnBrk="0" hangingPunct="1">
              <a:lnSpc>
                <a:spcPct val="90000"/>
              </a:lnSpc>
              <a:spcBef>
                <a:spcPts val="16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Inclusion of Seasonal Salinity</a:t>
            </a:r>
          </a:p>
          <a:p>
            <a:r>
              <a:rPr lang="en-US" dirty="0"/>
              <a:t>Increasing carrying-capacity and running on </a:t>
            </a:r>
            <a:r>
              <a:rPr lang="en-US" dirty="0" err="1"/>
              <a:t>Talapas</a:t>
            </a:r>
            <a:endParaRPr lang="en-US" dirty="0"/>
          </a:p>
          <a:p>
            <a:r>
              <a:rPr lang="en-US" dirty="0"/>
              <a:t>Diving deeper into </a:t>
            </a:r>
            <a:r>
              <a:rPr lang="en-US" dirty="0" err="1"/>
              <a:t>TreeSeq</a:t>
            </a:r>
            <a:r>
              <a:rPr lang="en-US" dirty="0"/>
              <a:t> and genomic analysis </a:t>
            </a:r>
          </a:p>
        </p:txBody>
      </p:sp>
    </p:spTree>
    <p:extLst>
      <p:ext uri="{BB962C8B-B14F-4D97-AF65-F5344CB8AC3E}">
        <p14:creationId xmlns:p14="http://schemas.microsoft.com/office/powerpoint/2010/main" val="94796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381000" y="274320"/>
            <a:ext cx="11430000" cy="1371600"/>
          </a:xfrm>
          <a:noFill/>
        </p:spPr>
        <p:txBody>
          <a:bodyPr>
            <a:noAutofit/>
          </a:bodyPr>
          <a:lstStyle/>
          <a:p>
            <a:r>
              <a:rPr lang="en-US" sz="4400" dirty="0"/>
              <a:t>Strategies for growth</a:t>
            </a:r>
          </a:p>
        </p:txBody>
      </p:sp>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xfrm>
            <a:off x="381000" y="1709928"/>
            <a:ext cx="11430000" cy="457200"/>
          </a:xfrm>
          <a:noFill/>
        </p:spPr>
        <p:txBody>
          <a:bodyPr>
            <a:noAutofit/>
          </a:bodyPr>
          <a:lstStyle/>
          <a:p>
            <a:r>
              <a:rPr lang="en-US" sz="2000" dirty="0"/>
              <a:t>Navigating the future</a:t>
            </a:r>
          </a:p>
        </p:txBody>
      </p:sp>
      <p:pic>
        <p:nvPicPr>
          <p:cNvPr id="5" name="Picture Placeholder 25" descr="Red and green zoanthids on a coral reef">
            <a:extLst>
              <a:ext uri="{FF2B5EF4-FFF2-40B4-BE49-F238E27FC236}">
                <a16:creationId xmlns:a16="http://schemas.microsoft.com/office/drawing/2014/main" id="{5D4F6593-21F6-B8A0-0FA8-31ECFEDE70E9}"/>
              </a:ext>
            </a:extLst>
          </p:cNvPr>
          <p:cNvPicPr>
            <a:picLocks noChangeAspect="1"/>
          </p:cNvPicPr>
          <p:nvPr/>
        </p:nvPicPr>
        <p:blipFill>
          <a:blip r:embed="rId2"/>
          <a:srcRect t="22325" b="22325"/>
          <a:stretch/>
        </p:blipFill>
        <p:spPr>
          <a:xfrm>
            <a:off x="0" y="2359152"/>
            <a:ext cx="12192000" cy="4498848"/>
          </a:xfrm>
          <a:prstGeom prst="rect">
            <a:avLst/>
          </a:prstGeom>
        </p:spPr>
      </p:pic>
    </p:spTree>
    <p:extLst>
      <p:ext uri="{BB962C8B-B14F-4D97-AF65-F5344CB8AC3E}">
        <p14:creationId xmlns:p14="http://schemas.microsoft.com/office/powerpoint/2010/main" val="435195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48640" y="914400"/>
            <a:ext cx="3657600" cy="4754880"/>
          </a:xfrm>
          <a:noFill/>
        </p:spPr>
        <p:txBody>
          <a:bodyPr anchor="t" anchorCtr="0">
            <a:noAutofit/>
          </a:bodyPr>
          <a:lstStyle/>
          <a:p>
            <a:r>
              <a:rPr lang="en-US" dirty="0"/>
              <a:t>Current market analysis</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6099048" y="914400"/>
            <a:ext cx="5486400" cy="4754880"/>
          </a:xfrm>
          <a:noFill/>
        </p:spPr>
        <p:txBody>
          <a:bodyPr anchor="t" anchorCtr="0">
            <a:normAutofit/>
          </a:bodyPr>
          <a:lstStyle/>
          <a:p>
            <a:r>
              <a:rPr lang="en-US" dirty="0"/>
              <a:t>We have identified important key trends that demand our attention.</a:t>
            </a:r>
          </a:p>
          <a:p>
            <a:r>
              <a:rPr lang="en-US" dirty="0"/>
              <a:t>Data reveals a steady increase in consumer demand for sustainable products, presenting an opportunity for our eco-friendly offerings.</a:t>
            </a:r>
          </a:p>
          <a:p>
            <a:r>
              <a:rPr lang="en-US" dirty="0"/>
              <a:t>Our competitors are now focusing on digital marketing strategies, suggesting a shift in consumer behavior.</a:t>
            </a:r>
          </a:p>
          <a:p>
            <a:r>
              <a:rPr lang="en-US" dirty="0"/>
              <a:t>Understanding these nuanced dynamics positions us to adapt and capitalize on emerging market preferences.</a:t>
            </a:r>
          </a:p>
        </p:txBody>
      </p:sp>
    </p:spTree>
    <p:extLst>
      <p:ext uri="{BB962C8B-B14F-4D97-AF65-F5344CB8AC3E}">
        <p14:creationId xmlns:p14="http://schemas.microsoft.com/office/powerpoint/2010/main" val="3666674671"/>
      </p:ext>
    </p:extLst>
  </p:cSld>
  <p:clrMapOvr>
    <a:masterClrMapping/>
  </p:clrMapOvr>
</p:sld>
</file>

<file path=ppt/theme/theme1.xml><?xml version="1.0" encoding="utf-8"?>
<a:theme xmlns:a="http://schemas.openxmlformats.org/drawingml/2006/main" name="Custom">
  <a:themeElements>
    <a:clrScheme name="Custom 81">
      <a:dk1>
        <a:sysClr val="windowText" lastClr="000000"/>
      </a:dk1>
      <a:lt1>
        <a:sysClr val="window" lastClr="FFFFFF"/>
      </a:lt1>
      <a:dk2>
        <a:srgbClr val="025373"/>
      </a:dk2>
      <a:lt2>
        <a:srgbClr val="E7E6E6"/>
      </a:lt2>
      <a:accent1>
        <a:srgbClr val="2A828C"/>
      </a:accent1>
      <a:accent2>
        <a:srgbClr val="41A6A6"/>
      </a:accent2>
      <a:accent3>
        <a:srgbClr val="D99B77"/>
      </a:accent3>
      <a:accent4>
        <a:srgbClr val="D9B6A3"/>
      </a:accent4>
      <a:accent5>
        <a:srgbClr val="F2A74B"/>
      </a:accent5>
      <a:accent6>
        <a:srgbClr val="4D748C"/>
      </a:accent6>
      <a:hlink>
        <a:srgbClr val="0563C1"/>
      </a:hlink>
      <a:folHlink>
        <a:srgbClr val="954F72"/>
      </a:folHlink>
    </a:clrScheme>
    <a:fontScheme name="Custom 115">
      <a:majorFont>
        <a:latin typeface="Century Gothic"/>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cean presentation_win_V1_EF_v3" id="{D63A48B2-CB12-46EA-8658-6FD48838EE12}" vid="{49FE4105-9945-42C0-9DA5-6611A93606B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C8E45D4-EF91-4FDE-9009-9846553E36A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49D2655-BB4A-43AF-8486-7195F30CFFA6}">
  <ds:schemaRefs>
    <ds:schemaRef ds:uri="http://schemas.microsoft.com/sharepoint/v3/contenttype/forms"/>
  </ds:schemaRefs>
</ds:datastoreItem>
</file>

<file path=customXml/itemProps3.xml><?xml version="1.0" encoding="utf-8"?>
<ds:datastoreItem xmlns:ds="http://schemas.openxmlformats.org/officeDocument/2006/customXml" ds:itemID="{A99D69E0-C497-4251-BDFF-3D273C778D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523</Words>
  <Application>Microsoft Office PowerPoint</Application>
  <PresentationFormat>Widescreen</PresentationFormat>
  <Paragraphs>120</Paragraphs>
  <Slides>18</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Avenir Next LT Pro Light</vt:lpstr>
      <vt:lpstr>AvenirNext LT Pro Medium</vt:lpstr>
      <vt:lpstr>Calibri</vt:lpstr>
      <vt:lpstr>Century Gothic</vt:lpstr>
      <vt:lpstr>Custom</vt:lpstr>
      <vt:lpstr>A Spatial Population Genetic Sim  of B. glandula in Coos Bay</vt:lpstr>
      <vt:lpstr>Introduction</vt:lpstr>
      <vt:lpstr>PowerPoint Presentation</vt:lpstr>
      <vt:lpstr>PowerPoint Presentation</vt:lpstr>
      <vt:lpstr>PowerPoint Presentation</vt:lpstr>
      <vt:lpstr>Barnacle Life Stages</vt:lpstr>
      <vt:lpstr>Current Limitations and Next Steps</vt:lpstr>
      <vt:lpstr>Strategies for growth</vt:lpstr>
      <vt:lpstr>Current market analysis</vt:lpstr>
      <vt:lpstr>Market expansion</vt:lpstr>
      <vt:lpstr>Product launch</vt:lpstr>
      <vt:lpstr>Marketing strategies</vt:lpstr>
      <vt:lpstr>Financial overview</vt:lpstr>
      <vt:lpstr>Quarterly targets</vt:lpstr>
      <vt:lpstr>Financial snapshot</vt:lpstr>
      <vt:lpstr>Innovative solutions</vt:lpstr>
      <vt:lpstr>Future initiatives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
  <cp:revision>1</cp:revision>
  <dcterms:created xsi:type="dcterms:W3CDTF">2021-06-15T13:20:39Z</dcterms:created>
  <dcterms:modified xsi:type="dcterms:W3CDTF">2024-08-02T20:05:30Z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